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3" r:id="rId6"/>
    <p:sldId id="264" r:id="rId7"/>
    <p:sldId id="266" r:id="rId8"/>
    <p:sldId id="267" r:id="rId9"/>
  </p:sldIdLst>
  <p:sldSz cx="18288000" cy="10287000"/>
  <p:notesSz cx="6858000" cy="9144000"/>
  <p:embeddedFontLst>
    <p:embeddedFont>
      <p:font typeface="Gochi Hand" charset="0"/>
      <p:regular r:id="rId10"/>
    </p:embeddedFont>
    <p:embeddedFont>
      <p:font typeface="Open Sans" charset="0"/>
      <p:regular r:id="rId11"/>
    </p:embeddedFont>
    <p:embeddedFont>
      <p:font typeface="Calibri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62" autoAdjust="0"/>
  </p:normalViewPr>
  <p:slideViewPr>
    <p:cSldViewPr>
      <p:cViewPr>
        <p:scale>
          <a:sx n="30" d="100"/>
          <a:sy n="30" d="100"/>
        </p:scale>
        <p:origin x="-1650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jpeg"/><Relationship Id="rId3" Type="http://schemas.openxmlformats.org/officeDocument/2006/relationships/image" Target="../media/image7.png"/><Relationship Id="rId12" Type="http://schemas.openxmlformats.org/officeDocument/2006/relationships/image" Target="../media/image8.png"/><Relationship Id="rId7" Type="http://schemas.openxmlformats.org/officeDocument/2006/relationships/image" Target="../media/image56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0.sv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.png"/><Relationship Id="rId7" Type="http://schemas.openxmlformats.org/officeDocument/2006/relationships/image" Target="../media/image56.sv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8.png"/><Relationship Id="rId5" Type="http://schemas.openxmlformats.org/officeDocument/2006/relationships/image" Target="../media/image20.png"/><Relationship Id="rId10" Type="http://schemas.openxmlformats.org/officeDocument/2006/relationships/image" Target="../media/image27.jpeg"/><Relationship Id="rId4" Type="http://schemas.openxmlformats.org/officeDocument/2006/relationships/image" Target="../media/image3.pn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52.sv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0.png"/><Relationship Id="rId7" Type="http://schemas.openxmlformats.org/officeDocument/2006/relationships/image" Target="../media/image40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42.jpeg"/><Relationship Id="rId5" Type="http://schemas.openxmlformats.org/officeDocument/2006/relationships/image" Target="../media/image39.png"/><Relationship Id="rId10" Type="http://schemas.openxmlformats.org/officeDocument/2006/relationships/image" Target="../media/image41.jpeg"/><Relationship Id="rId4" Type="http://schemas.openxmlformats.org/officeDocument/2006/relationships/image" Target="../media/image38.png"/><Relationship Id="rId9" Type="http://schemas.openxmlformats.org/officeDocument/2006/relationships/image" Target="../media/image5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466051" y="-282416"/>
            <a:ext cx="6582221" cy="11701727"/>
            <a:chOff x="0" y="0"/>
            <a:chExt cx="3291840" cy="5852160"/>
          </a:xfrm>
        </p:grpSpPr>
        <p:sp>
          <p:nvSpPr>
            <p:cNvPr id="3" name="Freeform 3"/>
            <p:cNvSpPr/>
            <p:nvPr/>
          </p:nvSpPr>
          <p:spPr>
            <a:xfrm>
              <a:off x="1270" y="-1270"/>
              <a:ext cx="3290570" cy="5853430"/>
            </a:xfrm>
            <a:custGeom>
              <a:avLst/>
              <a:gdLst/>
              <a:ahLst/>
              <a:cxnLst/>
              <a:rect l="l" t="t" r="r" b="b"/>
              <a:pathLst>
                <a:path w="3290570" h="5853430">
                  <a:moveTo>
                    <a:pt x="3290570" y="5853430"/>
                  </a:moveTo>
                  <a:lnTo>
                    <a:pt x="0" y="5853430"/>
                  </a:lnTo>
                  <a:lnTo>
                    <a:pt x="0" y="0"/>
                  </a:lnTo>
                  <a:lnTo>
                    <a:pt x="3290570" y="0"/>
                  </a:lnTo>
                  <a:lnTo>
                    <a:pt x="3290570" y="5853430"/>
                  </a:lnTo>
                  <a:close/>
                </a:path>
              </a:pathLst>
            </a:custGeom>
            <a:blipFill>
              <a:blip r:embed="rId2" cstate="print"/>
              <a:stretch>
                <a:fillRect l="-9294" r="-9294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270" y="-1270"/>
              <a:ext cx="3290570" cy="5853430"/>
            </a:xfrm>
            <a:custGeom>
              <a:avLst/>
              <a:gdLst/>
              <a:ahLst/>
              <a:cxnLst/>
              <a:rect l="l" t="t" r="r" b="b"/>
              <a:pathLst>
                <a:path w="3290570" h="5853430">
                  <a:moveTo>
                    <a:pt x="3290570" y="5853430"/>
                  </a:moveTo>
                  <a:lnTo>
                    <a:pt x="0" y="5853430"/>
                  </a:lnTo>
                  <a:lnTo>
                    <a:pt x="0" y="0"/>
                  </a:lnTo>
                  <a:lnTo>
                    <a:pt x="3290570" y="0"/>
                  </a:lnTo>
                  <a:lnTo>
                    <a:pt x="3290570" y="5853430"/>
                  </a:lnTo>
                  <a:close/>
                </a:path>
              </a:pathLst>
            </a:custGeom>
            <a:blipFill>
              <a:blip r:embed="rId3" cstate="print"/>
              <a:stretch>
                <a:fillRect l="-30" r="-30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5400000">
            <a:off x="5371880" y="-2525634"/>
            <a:ext cx="10851832" cy="15338268"/>
          </a:xfrm>
          <a:custGeom>
            <a:avLst/>
            <a:gdLst/>
            <a:ahLst/>
            <a:cxnLst/>
            <a:rect l="l" t="t" r="r" b="b"/>
            <a:pathLst>
              <a:path w="10851832" h="15338268">
                <a:moveTo>
                  <a:pt x="0" y="0"/>
                </a:moveTo>
                <a:lnTo>
                  <a:pt x="10851831" y="0"/>
                </a:lnTo>
                <a:lnTo>
                  <a:pt x="10851831" y="15338268"/>
                </a:lnTo>
                <a:lnTo>
                  <a:pt x="0" y="1533826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l="-34768" t="-57196" r="-37752"/>
            </a:stretch>
          </a:blipFill>
        </p:spPr>
      </p:sp>
      <p:sp>
        <p:nvSpPr>
          <p:cNvPr id="6" name="Freeform 6"/>
          <p:cNvSpPr/>
          <p:nvPr/>
        </p:nvSpPr>
        <p:spPr>
          <a:xfrm rot="-980669">
            <a:off x="4363842" y="1060559"/>
            <a:ext cx="2590800" cy="2590800"/>
          </a:xfrm>
          <a:custGeom>
            <a:avLst/>
            <a:gdLst/>
            <a:ahLst/>
            <a:cxnLst/>
            <a:rect l="l" t="t" r="r" b="b"/>
            <a:pathLst>
              <a:path w="2590800" h="2590800">
                <a:moveTo>
                  <a:pt x="0" y="0"/>
                </a:moveTo>
                <a:lnTo>
                  <a:pt x="2590800" y="0"/>
                </a:lnTo>
                <a:lnTo>
                  <a:pt x="2590800" y="2590800"/>
                </a:lnTo>
                <a:lnTo>
                  <a:pt x="0" y="2590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982722">
            <a:off x="16114237" y="156467"/>
            <a:ext cx="1900717" cy="2210136"/>
          </a:xfrm>
          <a:custGeom>
            <a:avLst/>
            <a:gdLst/>
            <a:ahLst/>
            <a:cxnLst/>
            <a:rect l="l" t="t" r="r" b="b"/>
            <a:pathLst>
              <a:path w="1900717" h="2210136">
                <a:moveTo>
                  <a:pt x="0" y="0"/>
                </a:moveTo>
                <a:lnTo>
                  <a:pt x="1900717" y="0"/>
                </a:lnTo>
                <a:lnTo>
                  <a:pt x="1900717" y="2210136"/>
                </a:lnTo>
                <a:lnTo>
                  <a:pt x="0" y="2210136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75303" y="5143499"/>
            <a:ext cx="4062095" cy="4768696"/>
          </a:xfrm>
          <a:custGeom>
            <a:avLst/>
            <a:gdLst/>
            <a:ahLst/>
            <a:cxnLst/>
            <a:rect l="l" t="t" r="r" b="b"/>
            <a:pathLst>
              <a:path w="3509441" h="4028053">
                <a:moveTo>
                  <a:pt x="0" y="0"/>
                </a:moveTo>
                <a:lnTo>
                  <a:pt x="3509441" y="0"/>
                </a:lnTo>
                <a:lnTo>
                  <a:pt x="3509441" y="4028053"/>
                </a:lnTo>
                <a:lnTo>
                  <a:pt x="0" y="4028053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271907" y="8477562"/>
            <a:ext cx="3657600" cy="1988404"/>
          </a:xfrm>
          <a:custGeom>
            <a:avLst/>
            <a:gdLst/>
            <a:ahLst/>
            <a:cxnLst/>
            <a:rect l="l" t="t" r="r" b="b"/>
            <a:pathLst>
              <a:path w="3657600" h="1988404">
                <a:moveTo>
                  <a:pt x="0" y="0"/>
                </a:moveTo>
                <a:lnTo>
                  <a:pt x="3657600" y="0"/>
                </a:lnTo>
                <a:lnTo>
                  <a:pt x="3657600" y="1988404"/>
                </a:lnTo>
                <a:lnTo>
                  <a:pt x="0" y="1988404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50621" y="9011847"/>
            <a:ext cx="3338790" cy="1690262"/>
          </a:xfrm>
          <a:custGeom>
            <a:avLst/>
            <a:gdLst/>
            <a:ahLst/>
            <a:cxnLst/>
            <a:rect l="l" t="t" r="r" b="b"/>
            <a:pathLst>
              <a:path w="3338790" h="1690262">
                <a:moveTo>
                  <a:pt x="0" y="0"/>
                </a:moveTo>
                <a:lnTo>
                  <a:pt x="3338790" y="0"/>
                </a:lnTo>
                <a:lnTo>
                  <a:pt x="3338790" y="1690262"/>
                </a:lnTo>
                <a:lnTo>
                  <a:pt x="0" y="1690262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848196">
            <a:off x="2795129" y="3495932"/>
            <a:ext cx="2388565" cy="3089808"/>
          </a:xfrm>
          <a:custGeom>
            <a:avLst/>
            <a:gdLst/>
            <a:ahLst/>
            <a:cxnLst/>
            <a:rect l="l" t="t" r="r" b="b"/>
            <a:pathLst>
              <a:path w="2388565" h="3089808">
                <a:moveTo>
                  <a:pt x="0" y="0"/>
                </a:moveTo>
                <a:lnTo>
                  <a:pt x="2388565" y="0"/>
                </a:lnTo>
                <a:lnTo>
                  <a:pt x="2388565" y="3089808"/>
                </a:lnTo>
                <a:lnTo>
                  <a:pt x="0" y="3089808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 b="-6260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144001" y="4379394"/>
            <a:ext cx="9677400" cy="6188708"/>
          </a:xfrm>
          <a:custGeom>
            <a:avLst/>
            <a:gdLst/>
            <a:ahLst/>
            <a:cxnLst/>
            <a:rect l="l" t="t" r="r" b="b"/>
            <a:pathLst>
              <a:path w="7849383" h="5141346">
                <a:moveTo>
                  <a:pt x="0" y="0"/>
                </a:moveTo>
                <a:lnTo>
                  <a:pt x="7849383" y="0"/>
                </a:lnTo>
                <a:lnTo>
                  <a:pt x="7849383" y="5141346"/>
                </a:lnTo>
                <a:lnTo>
                  <a:pt x="0" y="5141346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6271907" y="1594700"/>
            <a:ext cx="10346698" cy="1061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 dirty="0" err="1">
                <a:solidFill>
                  <a:srgbClr val="272727"/>
                </a:solidFill>
                <a:latin typeface="Gochi Hand"/>
                <a:ea typeface="Gochi Hand"/>
                <a:cs typeface="Gochi Hand"/>
                <a:sym typeface="Gochi Hand"/>
              </a:rPr>
              <a:t>Семейный</a:t>
            </a:r>
            <a:r>
              <a:rPr lang="en-US" sz="6200" dirty="0">
                <a:solidFill>
                  <a:srgbClr val="272727"/>
                </a:solidFill>
                <a:latin typeface="Gochi Hand"/>
                <a:ea typeface="Gochi Hand"/>
                <a:cs typeface="Gochi Hand"/>
                <a:sym typeface="Gochi Hand"/>
              </a:rPr>
              <a:t> </a:t>
            </a:r>
            <a:r>
              <a:rPr lang="en-US" sz="6200" dirty="0" err="1">
                <a:solidFill>
                  <a:srgbClr val="272727"/>
                </a:solidFill>
                <a:latin typeface="Gochi Hand"/>
                <a:ea typeface="Gochi Hand"/>
                <a:cs typeface="Gochi Hand"/>
                <a:sym typeface="Gochi Hand"/>
              </a:rPr>
              <a:t>фестиваль</a:t>
            </a:r>
            <a:endParaRPr lang="en-US" sz="6200" dirty="0">
              <a:solidFill>
                <a:srgbClr val="272727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837398" y="-66675"/>
            <a:ext cx="747880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Проект</a:t>
            </a:r>
            <a:endParaRPr lang="en-US" sz="3399" dirty="0">
              <a:solidFill>
                <a:srgbClr val="27272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759"/>
              </a:lnSpc>
            </a:pPr>
            <a:r>
              <a:rPr lang="en-US" sz="3399" dirty="0" smtClean="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“</a:t>
            </a:r>
            <a:r>
              <a:rPr lang="ru-RU" sz="3399" dirty="0" smtClean="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 smtClean="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Семья</a:t>
            </a:r>
            <a:r>
              <a:rPr lang="en-US" sz="3399" dirty="0" smtClean="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US" sz="3399" dirty="0" err="1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самое</a:t>
            </a:r>
            <a:r>
              <a:rPr lang="en-US" sz="3399" dirty="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главное</a:t>
            </a:r>
            <a:r>
              <a:rPr lang="en-US" sz="3399" dirty="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3399" dirty="0" err="1" smtClean="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жизни</a:t>
            </a:r>
            <a:r>
              <a:rPr lang="ru-RU" sz="3399" dirty="0" smtClean="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smtClean="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”</a:t>
            </a:r>
            <a:endParaRPr lang="en-US" sz="3399" dirty="0">
              <a:solidFill>
                <a:srgbClr val="27272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433307" y="3102288"/>
            <a:ext cx="11579938" cy="1277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54"/>
              </a:lnSpc>
            </a:pPr>
            <a:r>
              <a:rPr lang="en-US" sz="9554" spc="-363" dirty="0">
                <a:solidFill>
                  <a:srgbClr val="272727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СЕМЕЙНАЯ КУХНЯ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4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562451" y="0"/>
            <a:ext cx="9861348" cy="10514725"/>
            <a:chOff x="0" y="0"/>
            <a:chExt cx="6334760" cy="6070473"/>
          </a:xfrm>
        </p:grpSpPr>
        <p:sp>
          <p:nvSpPr>
            <p:cNvPr id="3" name="Freeform 3"/>
            <p:cNvSpPr/>
            <p:nvPr/>
          </p:nvSpPr>
          <p:spPr>
            <a:xfrm>
              <a:off x="-81534" y="-15367"/>
              <a:ext cx="6419342" cy="6097397"/>
            </a:xfrm>
            <a:custGeom>
              <a:avLst/>
              <a:gdLst/>
              <a:ahLst/>
              <a:cxnLst/>
              <a:rect l="l" t="t" r="r" b="b"/>
              <a:pathLst>
                <a:path w="6419342" h="6097397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20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9"/>
                  </a:cubicBezTo>
                  <a:cubicBezTo>
                    <a:pt x="0" y="4473449"/>
                    <a:pt x="151130" y="4495928"/>
                    <a:pt x="124587" y="4430777"/>
                  </a:cubicBezTo>
                  <a:cubicBezTo>
                    <a:pt x="75057" y="4336035"/>
                    <a:pt x="143510" y="4247008"/>
                    <a:pt x="181229" y="4188461"/>
                  </a:cubicBezTo>
                  <a:cubicBezTo>
                    <a:pt x="287655" y="4070351"/>
                    <a:pt x="377952" y="3877184"/>
                    <a:pt x="353441" y="3840989"/>
                  </a:cubicBezTo>
                  <a:cubicBezTo>
                    <a:pt x="356489" y="3775456"/>
                    <a:pt x="444246" y="3738373"/>
                    <a:pt x="416433" y="3670300"/>
                  </a:cubicBezTo>
                  <a:cubicBezTo>
                    <a:pt x="440817" y="3625850"/>
                    <a:pt x="489839" y="3551429"/>
                    <a:pt x="543814" y="3502153"/>
                  </a:cubicBezTo>
                  <a:cubicBezTo>
                    <a:pt x="550926" y="3320289"/>
                    <a:pt x="585851" y="3252979"/>
                    <a:pt x="608838" y="3158745"/>
                  </a:cubicBezTo>
                  <a:cubicBezTo>
                    <a:pt x="658495" y="3074798"/>
                    <a:pt x="674497" y="2991612"/>
                    <a:pt x="723392" y="2921128"/>
                  </a:cubicBezTo>
                  <a:cubicBezTo>
                    <a:pt x="674116" y="2844928"/>
                    <a:pt x="740918" y="2833752"/>
                    <a:pt x="718820" y="2801240"/>
                  </a:cubicBezTo>
                  <a:cubicBezTo>
                    <a:pt x="815848" y="2672843"/>
                    <a:pt x="786130" y="2438528"/>
                    <a:pt x="764667" y="2299844"/>
                  </a:cubicBezTo>
                  <a:cubicBezTo>
                    <a:pt x="732028" y="2202054"/>
                    <a:pt x="705866" y="2152651"/>
                    <a:pt x="634111" y="2110741"/>
                  </a:cubicBezTo>
                  <a:cubicBezTo>
                    <a:pt x="649732" y="2057401"/>
                    <a:pt x="597154" y="2011300"/>
                    <a:pt x="581025" y="2017523"/>
                  </a:cubicBezTo>
                  <a:cubicBezTo>
                    <a:pt x="590423" y="1912494"/>
                    <a:pt x="540766" y="1883157"/>
                    <a:pt x="528701" y="1841882"/>
                  </a:cubicBezTo>
                  <a:cubicBezTo>
                    <a:pt x="469265" y="1788669"/>
                    <a:pt x="606679" y="1780922"/>
                    <a:pt x="532130" y="1711834"/>
                  </a:cubicBezTo>
                  <a:cubicBezTo>
                    <a:pt x="553466" y="1610107"/>
                    <a:pt x="556133" y="1557910"/>
                    <a:pt x="535813" y="1513079"/>
                  </a:cubicBezTo>
                  <a:cubicBezTo>
                    <a:pt x="520319" y="1475868"/>
                    <a:pt x="599948" y="1400811"/>
                    <a:pt x="571500" y="1407034"/>
                  </a:cubicBezTo>
                  <a:cubicBezTo>
                    <a:pt x="572770" y="1350646"/>
                    <a:pt x="535686" y="1326770"/>
                    <a:pt x="514858" y="1309879"/>
                  </a:cubicBezTo>
                  <a:cubicBezTo>
                    <a:pt x="524383" y="1286638"/>
                    <a:pt x="584200" y="1243331"/>
                    <a:pt x="590931" y="1230250"/>
                  </a:cubicBezTo>
                  <a:cubicBezTo>
                    <a:pt x="598170" y="1172465"/>
                    <a:pt x="524383" y="1159638"/>
                    <a:pt x="579374" y="1100329"/>
                  </a:cubicBezTo>
                  <a:cubicBezTo>
                    <a:pt x="541274" y="1030098"/>
                    <a:pt x="511175" y="1020700"/>
                    <a:pt x="524002" y="969646"/>
                  </a:cubicBezTo>
                  <a:cubicBezTo>
                    <a:pt x="416687" y="569088"/>
                    <a:pt x="523367" y="697993"/>
                    <a:pt x="565404" y="482982"/>
                  </a:cubicBezTo>
                  <a:cubicBezTo>
                    <a:pt x="622173" y="322581"/>
                    <a:pt x="547878" y="357379"/>
                    <a:pt x="532384" y="246889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2" cstate="print"/>
              <a:stretch>
                <a:fillRect l="-21916" r="-21916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 rot="1668800">
            <a:off x="12715514" y="1041349"/>
            <a:ext cx="455843" cy="1201594"/>
            <a:chOff x="0" y="0"/>
            <a:chExt cx="607791" cy="1602126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3" cstate="print"/>
            <a:srcRect t="1002" b="1002"/>
            <a:stretch>
              <a:fillRect/>
            </a:stretch>
          </p:blipFill>
          <p:spPr>
            <a:xfrm>
              <a:off x="0" y="0"/>
              <a:ext cx="607791" cy="1602126"/>
            </a:xfrm>
            <a:prstGeom prst="rect">
              <a:avLst/>
            </a:prstGeom>
          </p:spPr>
        </p:pic>
      </p:grpSp>
      <p:sp>
        <p:nvSpPr>
          <p:cNvPr id="17" name="TextBox 17"/>
          <p:cNvSpPr txBox="1"/>
          <p:nvPr/>
        </p:nvSpPr>
        <p:spPr>
          <a:xfrm>
            <a:off x="855954" y="988818"/>
            <a:ext cx="7442946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ru-RU" sz="8000" b="1" spc="-304" dirty="0" smtClean="0">
                <a:solidFill>
                  <a:srgbClr val="272727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КЕКСЫ ИЗ ЛАВАША</a:t>
            </a:r>
            <a:endParaRPr lang="en-US" sz="8000" b="1" spc="-304" dirty="0">
              <a:solidFill>
                <a:srgbClr val="272727"/>
              </a:solidFill>
              <a:latin typeface="JA Jayagiri Sans Rough"/>
              <a:ea typeface="JA Jayagiri Sans Rough"/>
              <a:cs typeface="JA Jayagiri Sans Rough"/>
              <a:sym typeface="JA Jayagiri Sans Rough"/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21085941">
            <a:off x="2893048" y="3563416"/>
            <a:ext cx="3663479" cy="4332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19" name="TextBox 19"/>
          <p:cNvSpPr txBox="1"/>
          <p:nvPr/>
        </p:nvSpPr>
        <p:spPr>
          <a:xfrm rot="-468284">
            <a:off x="12746575" y="8257499"/>
            <a:ext cx="4972141" cy="645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00"/>
              </a:lnSpc>
              <a:spcBef>
                <a:spcPct val="0"/>
              </a:spcBef>
            </a:pPr>
            <a:r>
              <a:rPr lang="en-US" sz="5000" b="1" u="none" strike="noStrike" spc="-190">
                <a:solidFill>
                  <a:srgbClr val="EDE4DA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ENJOY!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4457701"/>
            <a:ext cx="52578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6000" b="1" dirty="0">
              <a:solidFill>
                <a:schemeClr val="bg2">
                  <a:lumMod val="25000"/>
                </a:schemeClr>
              </a:solidFill>
              <a:ea typeface="Gochi Hand" charset="0"/>
            </a:endParaRPr>
          </a:p>
          <a:p>
            <a:endParaRPr lang="ru-RU" sz="6000" b="1" dirty="0" smtClean="0">
              <a:solidFill>
                <a:schemeClr val="bg2">
                  <a:lumMod val="25000"/>
                </a:schemeClr>
              </a:solidFill>
              <a:ea typeface="Gochi Hand" charset="0"/>
            </a:endParaRPr>
          </a:p>
          <a:p>
            <a:endParaRPr lang="ru-RU" sz="6000" b="1" dirty="0">
              <a:solidFill>
                <a:schemeClr val="bg2">
                  <a:lumMod val="25000"/>
                </a:schemeClr>
              </a:solidFill>
              <a:ea typeface="Gochi Hand" charset="0"/>
            </a:endParaRPr>
          </a:p>
          <a:p>
            <a:endParaRPr lang="ru-RU" sz="6000" b="1" dirty="0" smtClean="0">
              <a:solidFill>
                <a:schemeClr val="bg2">
                  <a:lumMod val="25000"/>
                </a:schemeClr>
              </a:solidFill>
              <a:ea typeface="Gochi Hand" charset="0"/>
            </a:endParaRPr>
          </a:p>
          <a:p>
            <a:endParaRPr lang="ru-RU" sz="6000" b="1" dirty="0">
              <a:solidFill>
                <a:schemeClr val="bg2">
                  <a:lumMod val="25000"/>
                </a:schemeClr>
              </a:solidFill>
              <a:ea typeface="Gochi Hand" charset="0"/>
            </a:endParaRPr>
          </a:p>
          <a:p>
            <a:endParaRPr lang="ru-RU" sz="6000" b="1" dirty="0" smtClean="0">
              <a:solidFill>
                <a:schemeClr val="bg2">
                  <a:lumMod val="25000"/>
                </a:schemeClr>
              </a:solidFill>
              <a:ea typeface="Gochi Hand" charset="0"/>
            </a:endParaRPr>
          </a:p>
          <a:p>
            <a:endParaRPr lang="ru-RU" sz="6000" b="1" dirty="0">
              <a:solidFill>
                <a:schemeClr val="bg2">
                  <a:lumMod val="25000"/>
                </a:schemeClr>
              </a:solidFill>
              <a:ea typeface="Gochi Hand" charset="0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2461517" y="988818"/>
            <a:ext cx="6873843" cy="8842984"/>
            <a:chOff x="0" y="0"/>
            <a:chExt cx="8050762" cy="821631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4" cstate="print"/>
            <a:srcRect l="4342" t="28591" r="4342"/>
            <a:stretch>
              <a:fillRect/>
            </a:stretch>
          </p:blipFill>
          <p:spPr>
            <a:xfrm>
              <a:off x="0" y="0"/>
              <a:ext cx="8050762" cy="8216315"/>
            </a:xfrm>
            <a:prstGeom prst="rect">
              <a:avLst/>
            </a:prstGeom>
          </p:spPr>
        </p:pic>
      </p:grpSp>
      <p:sp>
        <p:nvSpPr>
          <p:cNvPr id="13" name="TextBox 13"/>
          <p:cNvSpPr txBox="1"/>
          <p:nvPr/>
        </p:nvSpPr>
        <p:spPr>
          <a:xfrm>
            <a:off x="13759774" y="1556421"/>
            <a:ext cx="4788257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ru-RU" sz="4000" b="1" dirty="0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ИНГРЕДИЕНТЫ</a:t>
            </a:r>
            <a:endParaRPr lang="en-US" sz="4000" b="1" dirty="0">
              <a:solidFill>
                <a:srgbClr val="8D5B4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750248" y="2599566"/>
            <a:ext cx="479778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Лаваш</a:t>
            </a:r>
          </a:p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Три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помидора</a:t>
            </a:r>
          </a:p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Один 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перец болгарский</a:t>
            </a:r>
            <a:endParaRPr lang="ru-RU" sz="40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Ветчина 100 гр.</a:t>
            </a:r>
          </a:p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Сыр 100 гр.</a:t>
            </a:r>
          </a:p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Три яйца</a:t>
            </a:r>
          </a:p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Зелень</a:t>
            </a:r>
          </a:p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Соль</a:t>
            </a:r>
          </a:p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Перец по вкусу</a:t>
            </a:r>
            <a:endParaRPr lang="ru-RU" sz="4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TextBox 16"/>
          <p:cNvSpPr txBox="1"/>
          <p:nvPr/>
        </p:nvSpPr>
        <p:spPr>
          <a:xfrm rot="21009317">
            <a:off x="4568514" y="8947390"/>
            <a:ext cx="4925356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00"/>
              </a:lnSpc>
              <a:spcBef>
                <a:spcPct val="0"/>
              </a:spcBef>
            </a:pPr>
            <a:r>
              <a:rPr lang="ru-RU" sz="5000" b="1" spc="-190" dirty="0" err="1" smtClean="0">
                <a:solidFill>
                  <a:srgbClr val="8D5B41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Комчатникова</a:t>
            </a:r>
            <a:r>
              <a:rPr lang="ru-RU" sz="5000" b="1" spc="-190" dirty="0" smtClean="0">
                <a:solidFill>
                  <a:srgbClr val="8D5B41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 О.В. </a:t>
            </a:r>
            <a:endParaRPr lang="en-US" sz="5000" b="1" spc="-190" dirty="0">
              <a:solidFill>
                <a:srgbClr val="8D5B41"/>
              </a:solidFill>
              <a:latin typeface="JA Jayagiri Sans Rough"/>
              <a:ea typeface="JA Jayagiri Sans Rough"/>
              <a:cs typeface="JA Jayagiri Sans Rough"/>
              <a:sym typeface="JA Jayagiri Sans Rough"/>
            </a:endParaRPr>
          </a:p>
        </p:txBody>
      </p:sp>
      <p:pic>
        <p:nvPicPr>
          <p:cNvPr id="1026" name="Picture 2" descr="C:\Users\Ольга\Desktop\IMG_20241120_0731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3162300"/>
            <a:ext cx="7022231" cy="50040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4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10800000">
            <a:off x="-1827557" y="-487830"/>
            <a:ext cx="8886843" cy="10774830"/>
            <a:chOff x="0" y="0"/>
            <a:chExt cx="6334760" cy="6070473"/>
          </a:xfrm>
        </p:grpSpPr>
        <p:sp>
          <p:nvSpPr>
            <p:cNvPr id="3" name="Freeform 3"/>
            <p:cNvSpPr/>
            <p:nvPr/>
          </p:nvSpPr>
          <p:spPr>
            <a:xfrm>
              <a:off x="-81534" y="-15367"/>
              <a:ext cx="6419342" cy="6097397"/>
            </a:xfrm>
            <a:custGeom>
              <a:avLst/>
              <a:gdLst/>
              <a:ahLst/>
              <a:cxnLst/>
              <a:rect l="l" t="t" r="r" b="b"/>
              <a:pathLst>
                <a:path w="6419342" h="6097397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20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9"/>
                  </a:cubicBezTo>
                  <a:cubicBezTo>
                    <a:pt x="0" y="4473449"/>
                    <a:pt x="151130" y="4495928"/>
                    <a:pt x="124587" y="4430777"/>
                  </a:cubicBezTo>
                  <a:cubicBezTo>
                    <a:pt x="75057" y="4336035"/>
                    <a:pt x="143510" y="4247008"/>
                    <a:pt x="181229" y="4188461"/>
                  </a:cubicBezTo>
                  <a:cubicBezTo>
                    <a:pt x="287655" y="4070351"/>
                    <a:pt x="377952" y="3877184"/>
                    <a:pt x="353441" y="3840989"/>
                  </a:cubicBezTo>
                  <a:cubicBezTo>
                    <a:pt x="356489" y="3775456"/>
                    <a:pt x="444246" y="3738373"/>
                    <a:pt x="416433" y="3670300"/>
                  </a:cubicBezTo>
                  <a:cubicBezTo>
                    <a:pt x="440817" y="3625850"/>
                    <a:pt x="489839" y="3551429"/>
                    <a:pt x="543814" y="3502153"/>
                  </a:cubicBezTo>
                  <a:cubicBezTo>
                    <a:pt x="550926" y="3320289"/>
                    <a:pt x="585851" y="3252979"/>
                    <a:pt x="608838" y="3158745"/>
                  </a:cubicBezTo>
                  <a:cubicBezTo>
                    <a:pt x="658495" y="3074798"/>
                    <a:pt x="674497" y="2991612"/>
                    <a:pt x="723392" y="2921128"/>
                  </a:cubicBezTo>
                  <a:cubicBezTo>
                    <a:pt x="674116" y="2844928"/>
                    <a:pt x="740918" y="2833752"/>
                    <a:pt x="718820" y="2801240"/>
                  </a:cubicBezTo>
                  <a:cubicBezTo>
                    <a:pt x="815848" y="2672843"/>
                    <a:pt x="786130" y="2438528"/>
                    <a:pt x="764667" y="2299844"/>
                  </a:cubicBezTo>
                  <a:cubicBezTo>
                    <a:pt x="732028" y="2202054"/>
                    <a:pt x="705866" y="2152651"/>
                    <a:pt x="634111" y="2110741"/>
                  </a:cubicBezTo>
                  <a:cubicBezTo>
                    <a:pt x="649732" y="2057401"/>
                    <a:pt x="597154" y="2011300"/>
                    <a:pt x="581025" y="2017523"/>
                  </a:cubicBezTo>
                  <a:cubicBezTo>
                    <a:pt x="590423" y="1912494"/>
                    <a:pt x="540766" y="1883157"/>
                    <a:pt x="528701" y="1841882"/>
                  </a:cubicBezTo>
                  <a:cubicBezTo>
                    <a:pt x="469265" y="1788669"/>
                    <a:pt x="606679" y="1780922"/>
                    <a:pt x="532130" y="1711834"/>
                  </a:cubicBezTo>
                  <a:cubicBezTo>
                    <a:pt x="553466" y="1610107"/>
                    <a:pt x="556133" y="1557910"/>
                    <a:pt x="535813" y="1513079"/>
                  </a:cubicBezTo>
                  <a:cubicBezTo>
                    <a:pt x="520319" y="1475868"/>
                    <a:pt x="599948" y="1400811"/>
                    <a:pt x="571500" y="1407034"/>
                  </a:cubicBezTo>
                  <a:cubicBezTo>
                    <a:pt x="572770" y="1350646"/>
                    <a:pt x="535686" y="1326770"/>
                    <a:pt x="514858" y="1309879"/>
                  </a:cubicBezTo>
                  <a:cubicBezTo>
                    <a:pt x="524383" y="1286638"/>
                    <a:pt x="584200" y="1243331"/>
                    <a:pt x="590931" y="1230250"/>
                  </a:cubicBezTo>
                  <a:cubicBezTo>
                    <a:pt x="598170" y="1172465"/>
                    <a:pt x="524383" y="1159638"/>
                    <a:pt x="579374" y="1100329"/>
                  </a:cubicBezTo>
                  <a:cubicBezTo>
                    <a:pt x="541274" y="1030098"/>
                    <a:pt x="511175" y="1020700"/>
                    <a:pt x="524002" y="969646"/>
                  </a:cubicBezTo>
                  <a:cubicBezTo>
                    <a:pt x="416687" y="569088"/>
                    <a:pt x="523367" y="697993"/>
                    <a:pt x="565404" y="482982"/>
                  </a:cubicBezTo>
                  <a:cubicBezTo>
                    <a:pt x="622173" y="322581"/>
                    <a:pt x="547878" y="357379"/>
                    <a:pt x="532384" y="246889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2" cstate="print"/>
              <a:stretch>
                <a:fillRect l="-21916" r="-2191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278542">
            <a:off x="-795119" y="2697675"/>
            <a:ext cx="6038072" cy="6319748"/>
            <a:chOff x="0" y="0"/>
            <a:chExt cx="8050762" cy="8426331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 cstate="print"/>
            <a:srcRect l="5480" t="28591" r="5480"/>
            <a:stretch>
              <a:fillRect/>
            </a:stretch>
          </p:blipFill>
          <p:spPr>
            <a:xfrm>
              <a:off x="0" y="0"/>
              <a:ext cx="8050762" cy="8426331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 rot="-278542">
            <a:off x="-240996" y="2611526"/>
            <a:ext cx="4788257" cy="5745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ru-RU" sz="4000" b="1" dirty="0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ИНГРЕДИЕНТЫ</a:t>
            </a:r>
          </a:p>
          <a:p>
            <a:pPr algn="ctr">
              <a:lnSpc>
                <a:spcPts val="5600"/>
              </a:lnSpc>
            </a:pPr>
            <a:r>
              <a:rPr lang="ru-RU" sz="4000" b="1" dirty="0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Лаваш кружочками</a:t>
            </a:r>
          </a:p>
          <a:p>
            <a:pPr algn="ctr">
              <a:lnSpc>
                <a:spcPts val="5600"/>
              </a:lnSpc>
            </a:pPr>
            <a:r>
              <a:rPr lang="ru-RU" sz="4000" b="1" dirty="0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Сыр</a:t>
            </a:r>
          </a:p>
          <a:p>
            <a:pPr algn="ctr">
              <a:lnSpc>
                <a:spcPts val="5600"/>
              </a:lnSpc>
            </a:pPr>
            <a:r>
              <a:rPr lang="ru-RU" sz="4000" b="1" dirty="0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Яйцо сырое</a:t>
            </a:r>
          </a:p>
          <a:p>
            <a:pPr algn="ctr">
              <a:lnSpc>
                <a:spcPts val="5600"/>
              </a:lnSpc>
            </a:pPr>
            <a:r>
              <a:rPr lang="ru-RU" sz="4000" b="1" dirty="0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Ветчина</a:t>
            </a:r>
          </a:p>
          <a:p>
            <a:pPr algn="ctr">
              <a:lnSpc>
                <a:spcPts val="5600"/>
              </a:lnSpc>
            </a:pPr>
            <a:r>
              <a:rPr lang="ru-RU" sz="4000" b="1" dirty="0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Зелень</a:t>
            </a:r>
          </a:p>
          <a:p>
            <a:pPr algn="ctr">
              <a:lnSpc>
                <a:spcPts val="5600"/>
              </a:lnSpc>
            </a:pPr>
            <a:r>
              <a:rPr lang="ru-RU" sz="4000" b="1" dirty="0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Помидоры 3 </a:t>
            </a:r>
            <a:r>
              <a:rPr lang="ru-RU" sz="4000" b="1" dirty="0" err="1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шт</a:t>
            </a:r>
            <a:endParaRPr lang="ru-RU" sz="4000" b="1" dirty="0" smtClean="0">
              <a:solidFill>
                <a:srgbClr val="8D5B41"/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 algn="ctr">
              <a:lnSpc>
                <a:spcPts val="5600"/>
              </a:lnSpc>
            </a:pPr>
            <a:r>
              <a:rPr lang="ru-RU" sz="4000" b="1" dirty="0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Перец болгарский</a:t>
            </a:r>
            <a:endParaRPr lang="en-US" sz="4000" b="1" dirty="0">
              <a:solidFill>
                <a:srgbClr val="8D5B4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grpSp>
        <p:nvGrpSpPr>
          <p:cNvPr id="11" name="Group 11"/>
          <p:cNvGrpSpPr/>
          <p:nvPr/>
        </p:nvGrpSpPr>
        <p:grpSpPr>
          <a:xfrm rot="1390257">
            <a:off x="6068299" y="3150869"/>
            <a:ext cx="455843" cy="1201594"/>
            <a:chOff x="0" y="0"/>
            <a:chExt cx="607791" cy="1602126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4" cstate="print"/>
            <a:srcRect t="1002" b="1002"/>
            <a:stretch>
              <a:fillRect/>
            </a:stretch>
          </p:blipFill>
          <p:spPr>
            <a:xfrm>
              <a:off x="0" y="0"/>
              <a:ext cx="607791" cy="1602126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-1040962" y="632405"/>
            <a:ext cx="7442946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ru-RU" sz="8000" b="1" spc="-304" dirty="0" smtClean="0">
                <a:solidFill>
                  <a:srgbClr val="EDE4DA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Кексы из лаваша</a:t>
            </a:r>
            <a:endParaRPr lang="en-US" sz="8000" b="1" spc="-304" dirty="0">
              <a:solidFill>
                <a:srgbClr val="EDE4DA"/>
              </a:solidFill>
              <a:latin typeface="JA Jayagiri Sans Rough"/>
              <a:ea typeface="JA Jayagiri Sans Rough"/>
              <a:cs typeface="JA Jayagiri Sans Rough"/>
              <a:sym typeface="JA Jayagiri Sans Rough"/>
            </a:endParaRPr>
          </a:p>
        </p:txBody>
      </p:sp>
      <p:sp>
        <p:nvSpPr>
          <p:cNvPr id="16" name="TextBox 16"/>
          <p:cNvSpPr txBox="1"/>
          <p:nvPr/>
        </p:nvSpPr>
        <p:spPr>
          <a:xfrm rot="21009317">
            <a:off x="9815653" y="8778376"/>
            <a:ext cx="4925356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00"/>
              </a:lnSpc>
              <a:spcBef>
                <a:spcPct val="0"/>
              </a:spcBef>
            </a:pPr>
            <a:r>
              <a:rPr lang="ru-RU" sz="5000" spc="-190" dirty="0" err="1" smtClean="0">
                <a:solidFill>
                  <a:srgbClr val="8D5B41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Комчатникова</a:t>
            </a:r>
            <a:r>
              <a:rPr lang="ru-RU" sz="5000" spc="-190" dirty="0" smtClean="0">
                <a:solidFill>
                  <a:srgbClr val="8D5B41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 О.В. </a:t>
            </a:r>
            <a:endParaRPr lang="en-US" sz="5000" spc="-190" dirty="0">
              <a:solidFill>
                <a:srgbClr val="8D5B41"/>
              </a:solidFill>
              <a:latin typeface="JA Jayagiri Sans Rough"/>
              <a:ea typeface="JA Jayagiri Sans Rough"/>
              <a:cs typeface="JA Jayagiri Sans Rough"/>
              <a:sym typeface="JA Jayagiri Sans Rough"/>
            </a:endParaRPr>
          </a:p>
        </p:txBody>
      </p:sp>
      <p:sp>
        <p:nvSpPr>
          <p:cNvPr id="17" name="TextBox 7"/>
          <p:cNvSpPr txBox="1"/>
          <p:nvPr/>
        </p:nvSpPr>
        <p:spPr>
          <a:xfrm rot="-278542">
            <a:off x="-170212" y="4826345"/>
            <a:ext cx="4788257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endParaRPr lang="en-US" sz="4000" dirty="0">
              <a:solidFill>
                <a:schemeClr val="bg2">
                  <a:lumMod val="25000"/>
                </a:schemeClr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80371" y="2229518"/>
            <a:ext cx="73932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</a:rPr>
              <a:t>1.</a:t>
            </a:r>
          </a:p>
          <a:p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</a:rPr>
              <a:t>2.</a:t>
            </a:r>
          </a:p>
          <a:p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</a:rPr>
              <a:t>3.</a:t>
            </a:r>
          </a:p>
          <a:p>
            <a:endParaRPr lang="ru-RU" sz="4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21381964">
            <a:off x="5865482" y="3891672"/>
            <a:ext cx="1406541" cy="9974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1" name="Freeform 13"/>
          <p:cNvSpPr/>
          <p:nvPr/>
        </p:nvSpPr>
        <p:spPr>
          <a:xfrm>
            <a:off x="14800278" y="6094979"/>
            <a:ext cx="3696615" cy="4263291"/>
          </a:xfrm>
          <a:custGeom>
            <a:avLst/>
            <a:gdLst/>
            <a:ahLst/>
            <a:cxnLst/>
            <a:rect l="l" t="t" r="r" b="b"/>
            <a:pathLst>
              <a:path w="5469743" h="5326162">
                <a:moveTo>
                  <a:pt x="0" y="0"/>
                </a:moveTo>
                <a:lnTo>
                  <a:pt x="5469743" y="0"/>
                </a:lnTo>
                <a:lnTo>
                  <a:pt x="5469743" y="5326162"/>
                </a:lnTo>
                <a:lnTo>
                  <a:pt x="0" y="532616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pic>
        <p:nvPicPr>
          <p:cNvPr id="1026" name="Picture 2" descr="C:\Users\Ольга\Desktop\IMG_20241119_2032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866221">
            <a:off x="5713511" y="1060689"/>
            <a:ext cx="5274498" cy="6121704"/>
          </a:xfrm>
          <a:prstGeom prst="rect">
            <a:avLst/>
          </a:prstGeom>
          <a:noFill/>
        </p:spPr>
      </p:pic>
      <p:pic>
        <p:nvPicPr>
          <p:cNvPr id="1027" name="Picture 3" descr="C:\Users\Ольга\Desktop\IMG_20241119_20324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65401">
            <a:off x="12344400" y="1028700"/>
            <a:ext cx="4896887" cy="5224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4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801600" y="0"/>
            <a:ext cx="8304883" cy="10514725"/>
            <a:chOff x="0" y="0"/>
            <a:chExt cx="6334760" cy="6070473"/>
          </a:xfrm>
        </p:grpSpPr>
        <p:sp>
          <p:nvSpPr>
            <p:cNvPr id="3" name="Freeform 3"/>
            <p:cNvSpPr/>
            <p:nvPr/>
          </p:nvSpPr>
          <p:spPr>
            <a:xfrm>
              <a:off x="-81534" y="-15367"/>
              <a:ext cx="6419342" cy="6097397"/>
            </a:xfrm>
            <a:custGeom>
              <a:avLst/>
              <a:gdLst/>
              <a:ahLst/>
              <a:cxnLst/>
              <a:rect l="l" t="t" r="r" b="b"/>
              <a:pathLst>
                <a:path w="6419342" h="6097397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20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9"/>
                  </a:cubicBezTo>
                  <a:cubicBezTo>
                    <a:pt x="0" y="4473449"/>
                    <a:pt x="151130" y="4495928"/>
                    <a:pt x="124587" y="4430777"/>
                  </a:cubicBezTo>
                  <a:cubicBezTo>
                    <a:pt x="75057" y="4336035"/>
                    <a:pt x="143510" y="4247008"/>
                    <a:pt x="181229" y="4188461"/>
                  </a:cubicBezTo>
                  <a:cubicBezTo>
                    <a:pt x="287655" y="4070351"/>
                    <a:pt x="377952" y="3877184"/>
                    <a:pt x="353441" y="3840989"/>
                  </a:cubicBezTo>
                  <a:cubicBezTo>
                    <a:pt x="356489" y="3775456"/>
                    <a:pt x="444246" y="3738373"/>
                    <a:pt x="416433" y="3670300"/>
                  </a:cubicBezTo>
                  <a:cubicBezTo>
                    <a:pt x="440817" y="3625850"/>
                    <a:pt x="489839" y="3551429"/>
                    <a:pt x="543814" y="3502153"/>
                  </a:cubicBezTo>
                  <a:cubicBezTo>
                    <a:pt x="550926" y="3320289"/>
                    <a:pt x="585851" y="3252979"/>
                    <a:pt x="608838" y="3158745"/>
                  </a:cubicBezTo>
                  <a:cubicBezTo>
                    <a:pt x="658495" y="3074798"/>
                    <a:pt x="674497" y="2991612"/>
                    <a:pt x="723392" y="2921128"/>
                  </a:cubicBezTo>
                  <a:cubicBezTo>
                    <a:pt x="674116" y="2844928"/>
                    <a:pt x="740918" y="2833752"/>
                    <a:pt x="718820" y="2801240"/>
                  </a:cubicBezTo>
                  <a:cubicBezTo>
                    <a:pt x="815848" y="2672843"/>
                    <a:pt x="786130" y="2438528"/>
                    <a:pt x="764667" y="2299844"/>
                  </a:cubicBezTo>
                  <a:cubicBezTo>
                    <a:pt x="732028" y="2202054"/>
                    <a:pt x="705866" y="2152651"/>
                    <a:pt x="634111" y="2110741"/>
                  </a:cubicBezTo>
                  <a:cubicBezTo>
                    <a:pt x="649732" y="2057401"/>
                    <a:pt x="597154" y="2011300"/>
                    <a:pt x="581025" y="2017523"/>
                  </a:cubicBezTo>
                  <a:cubicBezTo>
                    <a:pt x="590423" y="1912494"/>
                    <a:pt x="540766" y="1883157"/>
                    <a:pt x="528701" y="1841882"/>
                  </a:cubicBezTo>
                  <a:cubicBezTo>
                    <a:pt x="469265" y="1788669"/>
                    <a:pt x="606679" y="1780922"/>
                    <a:pt x="532130" y="1711834"/>
                  </a:cubicBezTo>
                  <a:cubicBezTo>
                    <a:pt x="553466" y="1610107"/>
                    <a:pt x="556133" y="1557910"/>
                    <a:pt x="535813" y="1513079"/>
                  </a:cubicBezTo>
                  <a:cubicBezTo>
                    <a:pt x="520319" y="1475868"/>
                    <a:pt x="599948" y="1400811"/>
                    <a:pt x="571500" y="1407034"/>
                  </a:cubicBezTo>
                  <a:cubicBezTo>
                    <a:pt x="572770" y="1350646"/>
                    <a:pt x="535686" y="1326770"/>
                    <a:pt x="514858" y="1309879"/>
                  </a:cubicBezTo>
                  <a:cubicBezTo>
                    <a:pt x="524383" y="1286638"/>
                    <a:pt x="584200" y="1243331"/>
                    <a:pt x="590931" y="1230250"/>
                  </a:cubicBezTo>
                  <a:cubicBezTo>
                    <a:pt x="598170" y="1172465"/>
                    <a:pt x="524383" y="1159638"/>
                    <a:pt x="579374" y="1100329"/>
                  </a:cubicBezTo>
                  <a:cubicBezTo>
                    <a:pt x="541274" y="1030098"/>
                    <a:pt x="511175" y="1020700"/>
                    <a:pt x="524002" y="969646"/>
                  </a:cubicBezTo>
                  <a:cubicBezTo>
                    <a:pt x="416687" y="569088"/>
                    <a:pt x="523367" y="697993"/>
                    <a:pt x="565404" y="482982"/>
                  </a:cubicBezTo>
                  <a:cubicBezTo>
                    <a:pt x="622173" y="322581"/>
                    <a:pt x="547878" y="357379"/>
                    <a:pt x="532384" y="246889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2" cstate="print"/>
              <a:stretch>
                <a:fillRect l="-21916" r="-21916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4249401" y="988818"/>
            <a:ext cx="6228608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ru-RU" sz="4000" b="1" dirty="0" smtClean="0">
                <a:solidFill>
                  <a:srgbClr val="EDE4DA"/>
                </a:solidFill>
                <a:latin typeface="Gochi Hand"/>
                <a:ea typeface="Gochi Hand"/>
                <a:cs typeface="Gochi Hand"/>
                <a:sym typeface="Gochi Hand"/>
              </a:rPr>
              <a:t>ИНГРЕДИЕНТЫ</a:t>
            </a:r>
            <a:endParaRPr lang="en-US" sz="4000" b="1" dirty="0">
              <a:solidFill>
                <a:srgbClr val="EDE4DA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55954" y="0"/>
            <a:ext cx="7442946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ru-RU" sz="8000" b="1" spc="-304" dirty="0" smtClean="0">
                <a:solidFill>
                  <a:srgbClr val="272727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Кексы из лаваша</a:t>
            </a:r>
            <a:endParaRPr lang="en-US" sz="8000" b="1" spc="-304" dirty="0">
              <a:solidFill>
                <a:srgbClr val="272727"/>
              </a:solidFill>
              <a:latin typeface="JA Jayagiri Sans Rough"/>
              <a:ea typeface="JA Jayagiri Sans Rough"/>
              <a:cs typeface="JA Jayagiri Sans Rough"/>
              <a:sym typeface="JA Jayagiri Sans Rough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53316" y="2332176"/>
            <a:ext cx="9229000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ru-RU" sz="4000" b="1" dirty="0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ИНСТРУКЦИЯ ПРИГОТОВЛЕНИЯ</a:t>
            </a:r>
            <a:endParaRPr lang="en-US" sz="4000" b="1" dirty="0">
              <a:solidFill>
                <a:srgbClr val="8D5B4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9" name="TextBox 11"/>
          <p:cNvSpPr txBox="1"/>
          <p:nvPr/>
        </p:nvSpPr>
        <p:spPr>
          <a:xfrm>
            <a:off x="927040" y="3741782"/>
            <a:ext cx="9229000" cy="5027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Gochi Hand"/>
                <a:ea typeface="Gochi Hand"/>
                <a:cs typeface="Gochi Hand"/>
                <a:sym typeface="Gochi Hand"/>
              </a:rPr>
              <a:t>1.Нарезаем мелкими кубиками ветчину </a:t>
            </a:r>
          </a:p>
          <a:p>
            <a:pPr>
              <a:lnSpc>
                <a:spcPts val="5600"/>
              </a:lnSpc>
            </a:pP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Gochi Hand"/>
                <a:ea typeface="Gochi Hand"/>
                <a:cs typeface="Gochi Hand"/>
                <a:sym typeface="Gochi Hand"/>
              </a:rPr>
              <a:t>2. Сыр трем на крупной  терке.</a:t>
            </a:r>
            <a:endParaRPr lang="ru-RU" sz="4000" b="1" dirty="0" smtClean="0">
              <a:solidFill>
                <a:schemeClr val="bg2">
                  <a:lumMod val="25000"/>
                </a:schemeClr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>
              <a:lnSpc>
                <a:spcPts val="5600"/>
              </a:lnSpc>
            </a:pP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Gochi Hand"/>
                <a:ea typeface="Gochi Hand"/>
                <a:cs typeface="Gochi Hand"/>
                <a:sym typeface="Gochi Hand"/>
              </a:rPr>
              <a:t>3.Перец болгарский 2 шт. режем соломкой.</a:t>
            </a:r>
          </a:p>
          <a:p>
            <a:pPr>
              <a:lnSpc>
                <a:spcPts val="5600"/>
              </a:lnSpc>
            </a:pP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Gochi Hand"/>
                <a:ea typeface="Gochi Hand"/>
                <a:cs typeface="Gochi Hand"/>
                <a:sym typeface="Gochi Hand"/>
              </a:rPr>
              <a:t>4.Помидоры режем кубиками 3 шт. среднего размера</a:t>
            </a:r>
            <a:endParaRPr lang="ru-RU" sz="4000" b="1" dirty="0" smtClean="0">
              <a:solidFill>
                <a:schemeClr val="bg2">
                  <a:lumMod val="25000"/>
                </a:schemeClr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>
              <a:lnSpc>
                <a:spcPts val="5600"/>
              </a:lnSpc>
            </a:pPr>
            <a:endParaRPr lang="en-US" sz="4000" b="1" dirty="0">
              <a:solidFill>
                <a:schemeClr val="bg2">
                  <a:lumMod val="25000"/>
                </a:schemeClr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3" name="Freeform 10"/>
          <p:cNvSpPr/>
          <p:nvPr/>
        </p:nvSpPr>
        <p:spPr>
          <a:xfrm>
            <a:off x="17452879" y="8170030"/>
            <a:ext cx="3657600" cy="1988404"/>
          </a:xfrm>
          <a:custGeom>
            <a:avLst/>
            <a:gdLst/>
            <a:ahLst/>
            <a:cxnLst/>
            <a:rect l="l" t="t" r="r" b="b"/>
            <a:pathLst>
              <a:path w="3657600" h="1988404">
                <a:moveTo>
                  <a:pt x="0" y="0"/>
                </a:moveTo>
                <a:lnTo>
                  <a:pt x="3657600" y="0"/>
                </a:lnTo>
                <a:lnTo>
                  <a:pt x="3657600" y="1988404"/>
                </a:lnTo>
                <a:lnTo>
                  <a:pt x="0" y="198840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11"/>
          <p:cNvSpPr/>
          <p:nvPr/>
        </p:nvSpPr>
        <p:spPr>
          <a:xfrm>
            <a:off x="-457200" y="8844481"/>
            <a:ext cx="3338790" cy="1690262"/>
          </a:xfrm>
          <a:custGeom>
            <a:avLst/>
            <a:gdLst/>
            <a:ahLst/>
            <a:cxnLst/>
            <a:rect l="l" t="t" r="r" b="b"/>
            <a:pathLst>
              <a:path w="3338790" h="1690262">
                <a:moveTo>
                  <a:pt x="0" y="0"/>
                </a:moveTo>
                <a:lnTo>
                  <a:pt x="3338790" y="0"/>
                </a:lnTo>
                <a:lnTo>
                  <a:pt x="3338790" y="1690262"/>
                </a:lnTo>
                <a:lnTo>
                  <a:pt x="0" y="1690262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</p:spPr>
      </p:sp>
      <p:pic>
        <p:nvPicPr>
          <p:cNvPr id="2050" name="Picture 2" descr="C:\Users\Ольга\Desktop\IMG_20241119_203301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01800" y="1943100"/>
            <a:ext cx="5714999" cy="6477000"/>
          </a:xfrm>
          <a:prstGeom prst="rect">
            <a:avLst/>
          </a:prstGeom>
          <a:noFill/>
        </p:spPr>
      </p:pic>
      <p:sp>
        <p:nvSpPr>
          <p:cNvPr id="17" name="Freeform 4"/>
          <p:cNvSpPr/>
          <p:nvPr/>
        </p:nvSpPr>
        <p:spPr>
          <a:xfrm>
            <a:off x="9525000" y="6172200"/>
            <a:ext cx="3613543" cy="4114800"/>
          </a:xfrm>
          <a:custGeom>
            <a:avLst/>
            <a:gdLst/>
            <a:ahLst/>
            <a:cxnLst/>
            <a:rect l="l" t="t" r="r" b="b"/>
            <a:pathLst>
              <a:path w="3613543" h="4114800">
                <a:moveTo>
                  <a:pt x="0" y="0"/>
                </a:moveTo>
                <a:lnTo>
                  <a:pt x="3613543" y="0"/>
                </a:lnTo>
                <a:lnTo>
                  <a:pt x="361354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272727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>
            <a:off x="3664724" y="-3771444"/>
            <a:ext cx="10851832" cy="18394720"/>
          </a:xfrm>
          <a:custGeom>
            <a:avLst/>
            <a:gdLst/>
            <a:ahLst/>
            <a:cxnLst/>
            <a:rect l="l" t="t" r="r" b="b"/>
            <a:pathLst>
              <a:path w="10851832" h="15338268">
                <a:moveTo>
                  <a:pt x="0" y="0"/>
                </a:moveTo>
                <a:lnTo>
                  <a:pt x="10851831" y="0"/>
                </a:lnTo>
                <a:lnTo>
                  <a:pt x="10851831" y="15338268"/>
                </a:lnTo>
                <a:lnTo>
                  <a:pt x="0" y="1533826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l="-34768" t="-57196" r="-37752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0651" y="454726"/>
            <a:ext cx="6601763" cy="927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ru-RU" sz="5400" b="1" spc="-304" dirty="0" smtClean="0">
                <a:solidFill>
                  <a:srgbClr val="272727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Кексы из лаваша</a:t>
            </a:r>
            <a:endParaRPr lang="en-US" sz="5400" b="1" spc="-304" dirty="0">
              <a:solidFill>
                <a:srgbClr val="272727"/>
              </a:solidFill>
              <a:latin typeface="JA Jayagiri Sans Rough"/>
              <a:ea typeface="JA Jayagiri Sans Rough"/>
              <a:cs typeface="JA Jayagiri Sans Rough"/>
              <a:sym typeface="JA Jayagiri Sans Rough"/>
            </a:endParaRPr>
          </a:p>
        </p:txBody>
      </p:sp>
      <p:sp>
        <p:nvSpPr>
          <p:cNvPr id="7" name="TextBox 7"/>
          <p:cNvSpPr txBox="1"/>
          <p:nvPr/>
        </p:nvSpPr>
        <p:spPr>
          <a:xfrm rot="-317791">
            <a:off x="-520741" y="9964557"/>
            <a:ext cx="7294711" cy="645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00"/>
              </a:lnSpc>
              <a:spcBef>
                <a:spcPct val="0"/>
              </a:spcBef>
            </a:pPr>
            <a:r>
              <a:rPr lang="en-US" sz="5000" b="1" spc="-190" dirty="0">
                <a:solidFill>
                  <a:srgbClr val="272727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LET'S EAT! LET'S EAT!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3001" y="3162300"/>
            <a:ext cx="121158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ru-RU" sz="4000" b="1" dirty="0" smtClean="0">
                <a:solidFill>
                  <a:srgbClr val="272727"/>
                </a:solidFill>
                <a:latin typeface="Gochi Hand"/>
                <a:ea typeface="Gochi Hand"/>
                <a:cs typeface="Gochi Hand"/>
                <a:sym typeface="Gochi Hand"/>
              </a:rPr>
              <a:t>ИНСТРУКЦИЯ </a:t>
            </a:r>
            <a:r>
              <a:rPr lang="ru-RU" sz="4000" b="1" dirty="0" smtClean="0">
                <a:solidFill>
                  <a:srgbClr val="272727"/>
                </a:solidFill>
                <a:latin typeface="Gochi Hand"/>
                <a:ea typeface="Gochi Hand"/>
                <a:cs typeface="Gochi Hand"/>
                <a:sym typeface="Gochi Hand"/>
              </a:rPr>
              <a:t>ПРИГОТВЛЕНИЯ</a:t>
            </a:r>
          </a:p>
          <a:p>
            <a:pPr algn="l">
              <a:lnSpc>
                <a:spcPts val="5600"/>
              </a:lnSpc>
            </a:pPr>
            <a:r>
              <a:rPr lang="ru-RU" sz="3600" b="1" dirty="0" smtClean="0">
                <a:solidFill>
                  <a:srgbClr val="272727"/>
                </a:solidFill>
                <a:latin typeface="Gochi Hand"/>
                <a:ea typeface="Gochi Hand"/>
                <a:cs typeface="Gochi Hand"/>
                <a:sym typeface="Gochi Hand"/>
              </a:rPr>
              <a:t>Все нарезанное пересыпаем в большую миску. Режем зелень и добавляем ко всей готовой массе.</a:t>
            </a:r>
            <a:endParaRPr lang="en-US" sz="3600" b="1" dirty="0">
              <a:solidFill>
                <a:srgbClr val="272727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4" name="TextBox 14"/>
          <p:cNvSpPr txBox="1"/>
          <p:nvPr/>
        </p:nvSpPr>
        <p:spPr>
          <a:xfrm rot="-317791">
            <a:off x="12928070" y="9964219"/>
            <a:ext cx="7294711" cy="645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00"/>
              </a:lnSpc>
              <a:spcBef>
                <a:spcPct val="0"/>
              </a:spcBef>
            </a:pPr>
            <a:r>
              <a:rPr lang="en-US" sz="5000" b="1" spc="-190" dirty="0">
                <a:solidFill>
                  <a:srgbClr val="EDE4DA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LET'S EAT! LET'S EAT!</a:t>
            </a:r>
          </a:p>
        </p:txBody>
      </p:sp>
      <p:sp>
        <p:nvSpPr>
          <p:cNvPr id="16" name="Freeform 3"/>
          <p:cNvSpPr/>
          <p:nvPr/>
        </p:nvSpPr>
        <p:spPr>
          <a:xfrm>
            <a:off x="13944599" y="0"/>
            <a:ext cx="6323455" cy="10561360"/>
          </a:xfrm>
          <a:custGeom>
            <a:avLst/>
            <a:gdLst/>
            <a:ahLst/>
            <a:cxnLst/>
            <a:rect l="l" t="t" r="r" b="b"/>
            <a:pathLst>
              <a:path w="6419342" h="6097397">
                <a:moveTo>
                  <a:pt x="6416294" y="6069076"/>
                </a:moveTo>
                <a:cubicBezTo>
                  <a:pt x="6148324" y="6097397"/>
                  <a:pt x="5911723" y="6084316"/>
                  <a:pt x="5641340" y="6070346"/>
                </a:cubicBezTo>
                <a:cubicBezTo>
                  <a:pt x="4147947" y="6093968"/>
                  <a:pt x="2247011" y="6076442"/>
                  <a:pt x="664845" y="6074029"/>
                </a:cubicBezTo>
                <a:cubicBezTo>
                  <a:pt x="603504" y="6095620"/>
                  <a:pt x="627380" y="6024499"/>
                  <a:pt x="607695" y="5996559"/>
                </a:cubicBezTo>
                <a:cubicBezTo>
                  <a:pt x="553974" y="5947410"/>
                  <a:pt x="508254" y="5901309"/>
                  <a:pt x="485267" y="5839079"/>
                </a:cubicBezTo>
                <a:cubicBezTo>
                  <a:pt x="528955" y="5542915"/>
                  <a:pt x="592582" y="5645531"/>
                  <a:pt x="517398" y="5450840"/>
                </a:cubicBezTo>
                <a:cubicBezTo>
                  <a:pt x="568198" y="5359908"/>
                  <a:pt x="531114" y="5239004"/>
                  <a:pt x="477012" y="5195189"/>
                </a:cubicBezTo>
                <a:cubicBezTo>
                  <a:pt x="425069" y="5033772"/>
                  <a:pt x="465709" y="5138420"/>
                  <a:pt x="406654" y="5050028"/>
                </a:cubicBezTo>
                <a:cubicBezTo>
                  <a:pt x="328803" y="5023231"/>
                  <a:pt x="417068" y="4987798"/>
                  <a:pt x="381381" y="4967859"/>
                </a:cubicBezTo>
                <a:cubicBezTo>
                  <a:pt x="304673" y="4821682"/>
                  <a:pt x="247015" y="4761230"/>
                  <a:pt x="165481" y="4662043"/>
                </a:cubicBezTo>
                <a:cubicBezTo>
                  <a:pt x="113284" y="4629785"/>
                  <a:pt x="171831" y="4588510"/>
                  <a:pt x="146304" y="4566159"/>
                </a:cubicBezTo>
                <a:cubicBezTo>
                  <a:pt x="0" y="4473449"/>
                  <a:pt x="151130" y="4495928"/>
                  <a:pt x="124587" y="4430777"/>
                </a:cubicBezTo>
                <a:cubicBezTo>
                  <a:pt x="75057" y="4336035"/>
                  <a:pt x="143510" y="4247008"/>
                  <a:pt x="181229" y="4188461"/>
                </a:cubicBezTo>
                <a:cubicBezTo>
                  <a:pt x="287655" y="4070351"/>
                  <a:pt x="377952" y="3877184"/>
                  <a:pt x="353441" y="3840989"/>
                </a:cubicBezTo>
                <a:cubicBezTo>
                  <a:pt x="356489" y="3775456"/>
                  <a:pt x="444246" y="3738373"/>
                  <a:pt x="416433" y="3670300"/>
                </a:cubicBezTo>
                <a:cubicBezTo>
                  <a:pt x="440817" y="3625850"/>
                  <a:pt x="489839" y="3551429"/>
                  <a:pt x="543814" y="3502153"/>
                </a:cubicBezTo>
                <a:cubicBezTo>
                  <a:pt x="550926" y="3320289"/>
                  <a:pt x="585851" y="3252979"/>
                  <a:pt x="608838" y="3158745"/>
                </a:cubicBezTo>
                <a:cubicBezTo>
                  <a:pt x="658495" y="3074798"/>
                  <a:pt x="674497" y="2991612"/>
                  <a:pt x="723392" y="2921128"/>
                </a:cubicBezTo>
                <a:cubicBezTo>
                  <a:pt x="674116" y="2844928"/>
                  <a:pt x="740918" y="2833752"/>
                  <a:pt x="718820" y="2801240"/>
                </a:cubicBezTo>
                <a:cubicBezTo>
                  <a:pt x="815848" y="2672843"/>
                  <a:pt x="786130" y="2438528"/>
                  <a:pt x="764667" y="2299844"/>
                </a:cubicBezTo>
                <a:cubicBezTo>
                  <a:pt x="732028" y="2202054"/>
                  <a:pt x="705866" y="2152651"/>
                  <a:pt x="634111" y="2110741"/>
                </a:cubicBezTo>
                <a:cubicBezTo>
                  <a:pt x="649732" y="2057401"/>
                  <a:pt x="597154" y="2011300"/>
                  <a:pt x="581025" y="2017523"/>
                </a:cubicBezTo>
                <a:cubicBezTo>
                  <a:pt x="590423" y="1912494"/>
                  <a:pt x="540766" y="1883157"/>
                  <a:pt x="528701" y="1841882"/>
                </a:cubicBezTo>
                <a:cubicBezTo>
                  <a:pt x="469265" y="1788669"/>
                  <a:pt x="606679" y="1780922"/>
                  <a:pt x="532130" y="1711834"/>
                </a:cubicBezTo>
                <a:cubicBezTo>
                  <a:pt x="553466" y="1610107"/>
                  <a:pt x="556133" y="1557910"/>
                  <a:pt x="535813" y="1513079"/>
                </a:cubicBezTo>
                <a:cubicBezTo>
                  <a:pt x="520319" y="1475868"/>
                  <a:pt x="599948" y="1400811"/>
                  <a:pt x="571500" y="1407034"/>
                </a:cubicBezTo>
                <a:cubicBezTo>
                  <a:pt x="572770" y="1350646"/>
                  <a:pt x="535686" y="1326770"/>
                  <a:pt x="514858" y="1309879"/>
                </a:cubicBezTo>
                <a:cubicBezTo>
                  <a:pt x="524383" y="1286638"/>
                  <a:pt x="584200" y="1243331"/>
                  <a:pt x="590931" y="1230250"/>
                </a:cubicBezTo>
                <a:cubicBezTo>
                  <a:pt x="598170" y="1172465"/>
                  <a:pt x="524383" y="1159638"/>
                  <a:pt x="579374" y="1100329"/>
                </a:cubicBezTo>
                <a:cubicBezTo>
                  <a:pt x="541274" y="1030098"/>
                  <a:pt x="511175" y="1020700"/>
                  <a:pt x="524002" y="969646"/>
                </a:cubicBezTo>
                <a:cubicBezTo>
                  <a:pt x="416687" y="569088"/>
                  <a:pt x="523367" y="697993"/>
                  <a:pt x="565404" y="482982"/>
                </a:cubicBezTo>
                <a:cubicBezTo>
                  <a:pt x="622173" y="322581"/>
                  <a:pt x="547878" y="357379"/>
                  <a:pt x="532384" y="246889"/>
                </a:cubicBezTo>
                <a:cubicBezTo>
                  <a:pt x="553847" y="33401"/>
                  <a:pt x="456946" y="66675"/>
                  <a:pt x="585724" y="15367"/>
                </a:cubicBezTo>
                <a:cubicBezTo>
                  <a:pt x="2395220" y="33909"/>
                  <a:pt x="4303522" y="28194"/>
                  <a:pt x="6029960" y="17907"/>
                </a:cubicBezTo>
                <a:cubicBezTo>
                  <a:pt x="6192774" y="46482"/>
                  <a:pt x="6395974" y="0"/>
                  <a:pt x="6407531" y="36449"/>
                </a:cubicBezTo>
                <a:cubicBezTo>
                  <a:pt x="6414389" y="215011"/>
                  <a:pt x="6407023" y="413004"/>
                  <a:pt x="6406896" y="626110"/>
                </a:cubicBezTo>
                <a:cubicBezTo>
                  <a:pt x="6405626" y="1658239"/>
                  <a:pt x="6416421" y="2760345"/>
                  <a:pt x="6407785" y="3752723"/>
                </a:cubicBezTo>
                <a:cubicBezTo>
                  <a:pt x="6419342" y="4584446"/>
                  <a:pt x="6397371" y="5281041"/>
                  <a:pt x="6416294" y="6069076"/>
                </a:cubicBezTo>
                <a:close/>
              </a:path>
            </a:pathLst>
          </a:custGeom>
          <a:blipFill>
            <a:blip r:embed="rId3" cstate="print"/>
            <a:stretch>
              <a:fillRect l="-21916" r="-21916"/>
            </a:stretch>
          </a:blipFill>
        </p:spPr>
      </p:sp>
      <p:sp>
        <p:nvSpPr>
          <p:cNvPr id="18" name="TextBox 17"/>
          <p:cNvSpPr txBox="1"/>
          <p:nvPr/>
        </p:nvSpPr>
        <p:spPr>
          <a:xfrm rot="770485">
            <a:off x="16534391" y="1458790"/>
            <a:ext cx="1808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ФОТО БЛЮДА</a:t>
            </a:r>
            <a:endParaRPr lang="ru-RU" sz="3600" b="1" dirty="0"/>
          </a:p>
        </p:txBody>
      </p:sp>
      <p:pic>
        <p:nvPicPr>
          <p:cNvPr id="3074" name="Picture 2" descr="C:\Users\Ольга\Desktop\IMG_20241119_2033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30452">
            <a:off x="7525126" y="5556846"/>
            <a:ext cx="4780392" cy="5084563"/>
          </a:xfrm>
          <a:prstGeom prst="rect">
            <a:avLst/>
          </a:prstGeom>
          <a:noFill/>
        </p:spPr>
      </p:pic>
      <p:pic>
        <p:nvPicPr>
          <p:cNvPr id="3075" name="Picture 3" descr="C:\Users\Ольга\Desktop\IMG_20241119_2034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20005">
            <a:off x="14575094" y="2690372"/>
            <a:ext cx="5373053" cy="6752671"/>
          </a:xfrm>
          <a:prstGeom prst="rect">
            <a:avLst/>
          </a:prstGeom>
          <a:noFill/>
        </p:spPr>
      </p:pic>
      <p:sp>
        <p:nvSpPr>
          <p:cNvPr id="22" name="Freeform 7"/>
          <p:cNvSpPr/>
          <p:nvPr/>
        </p:nvSpPr>
        <p:spPr>
          <a:xfrm>
            <a:off x="914400" y="6172200"/>
            <a:ext cx="3657600" cy="3390900"/>
          </a:xfrm>
          <a:custGeom>
            <a:avLst/>
            <a:gdLst/>
            <a:ahLst/>
            <a:cxnLst/>
            <a:rect l="l" t="t" r="r" b="b"/>
            <a:pathLst>
              <a:path w="4269572" h="4114800">
                <a:moveTo>
                  <a:pt x="0" y="0"/>
                </a:moveTo>
                <a:lnTo>
                  <a:pt x="4269572" y="0"/>
                </a:lnTo>
                <a:lnTo>
                  <a:pt x="426957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279182" y="-282415"/>
            <a:ext cx="5841782" cy="11369516"/>
            <a:chOff x="0" y="0"/>
            <a:chExt cx="3291840" cy="5852160"/>
          </a:xfrm>
        </p:grpSpPr>
        <p:sp>
          <p:nvSpPr>
            <p:cNvPr id="3" name="Freeform 3"/>
            <p:cNvSpPr/>
            <p:nvPr/>
          </p:nvSpPr>
          <p:spPr>
            <a:xfrm>
              <a:off x="1270" y="-1270"/>
              <a:ext cx="3290570" cy="5853430"/>
            </a:xfrm>
            <a:custGeom>
              <a:avLst/>
              <a:gdLst/>
              <a:ahLst/>
              <a:cxnLst/>
              <a:rect l="l" t="t" r="r" b="b"/>
              <a:pathLst>
                <a:path w="3290570" h="5853430">
                  <a:moveTo>
                    <a:pt x="3290570" y="5853430"/>
                  </a:moveTo>
                  <a:lnTo>
                    <a:pt x="0" y="5853430"/>
                  </a:lnTo>
                  <a:lnTo>
                    <a:pt x="0" y="0"/>
                  </a:lnTo>
                  <a:lnTo>
                    <a:pt x="3290570" y="0"/>
                  </a:lnTo>
                  <a:lnTo>
                    <a:pt x="3290570" y="5853430"/>
                  </a:lnTo>
                  <a:close/>
                </a:path>
              </a:pathLst>
            </a:custGeom>
            <a:blipFill>
              <a:blip r:embed="rId2" cstate="print"/>
              <a:stretch>
                <a:fillRect l="-83413" r="-83413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270" y="-1270"/>
              <a:ext cx="3290570" cy="5853430"/>
            </a:xfrm>
            <a:custGeom>
              <a:avLst/>
              <a:gdLst/>
              <a:ahLst/>
              <a:cxnLst/>
              <a:rect l="l" t="t" r="r" b="b"/>
              <a:pathLst>
                <a:path w="3290570" h="5853430">
                  <a:moveTo>
                    <a:pt x="3290570" y="5853430"/>
                  </a:moveTo>
                  <a:lnTo>
                    <a:pt x="0" y="5853430"/>
                  </a:lnTo>
                  <a:lnTo>
                    <a:pt x="0" y="0"/>
                  </a:lnTo>
                  <a:lnTo>
                    <a:pt x="3290570" y="0"/>
                  </a:lnTo>
                  <a:lnTo>
                    <a:pt x="3290570" y="5853430"/>
                  </a:lnTo>
                  <a:close/>
                </a:path>
              </a:pathLst>
            </a:custGeom>
            <a:blipFill>
              <a:blip r:embed="rId3" cstate="print"/>
              <a:stretch>
                <a:fillRect l="-30" r="-30"/>
              </a:stretch>
            </a:blip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124200" y="-1147990"/>
            <a:ext cx="15316200" cy="13807971"/>
            <a:chOff x="0" y="0"/>
            <a:chExt cx="6334760" cy="6070473"/>
          </a:xfrm>
        </p:grpSpPr>
        <p:sp>
          <p:nvSpPr>
            <p:cNvPr id="6" name="Freeform 6"/>
            <p:cNvSpPr/>
            <p:nvPr/>
          </p:nvSpPr>
          <p:spPr>
            <a:xfrm>
              <a:off x="-81534" y="-15367"/>
              <a:ext cx="6419342" cy="6097397"/>
            </a:xfrm>
            <a:custGeom>
              <a:avLst/>
              <a:gdLst/>
              <a:ahLst/>
              <a:cxnLst/>
              <a:rect l="l" t="t" r="r" b="b"/>
              <a:pathLst>
                <a:path w="6419342" h="6097397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20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9"/>
                  </a:cubicBezTo>
                  <a:cubicBezTo>
                    <a:pt x="0" y="4473449"/>
                    <a:pt x="151130" y="4495928"/>
                    <a:pt x="124587" y="4430777"/>
                  </a:cubicBezTo>
                  <a:cubicBezTo>
                    <a:pt x="75057" y="4336035"/>
                    <a:pt x="143510" y="4247008"/>
                    <a:pt x="181229" y="4188461"/>
                  </a:cubicBezTo>
                  <a:cubicBezTo>
                    <a:pt x="287655" y="4070351"/>
                    <a:pt x="377952" y="3877184"/>
                    <a:pt x="353441" y="3840989"/>
                  </a:cubicBezTo>
                  <a:cubicBezTo>
                    <a:pt x="356489" y="3775456"/>
                    <a:pt x="444246" y="3738373"/>
                    <a:pt x="416433" y="3670300"/>
                  </a:cubicBezTo>
                  <a:cubicBezTo>
                    <a:pt x="440817" y="3625850"/>
                    <a:pt x="489839" y="3551429"/>
                    <a:pt x="543814" y="3502153"/>
                  </a:cubicBezTo>
                  <a:cubicBezTo>
                    <a:pt x="550926" y="3320289"/>
                    <a:pt x="585851" y="3252979"/>
                    <a:pt x="608838" y="3158745"/>
                  </a:cubicBezTo>
                  <a:cubicBezTo>
                    <a:pt x="658495" y="3074798"/>
                    <a:pt x="674497" y="2991612"/>
                    <a:pt x="723392" y="2921128"/>
                  </a:cubicBezTo>
                  <a:cubicBezTo>
                    <a:pt x="674116" y="2844928"/>
                    <a:pt x="740918" y="2833752"/>
                    <a:pt x="718820" y="2801240"/>
                  </a:cubicBezTo>
                  <a:cubicBezTo>
                    <a:pt x="815848" y="2672843"/>
                    <a:pt x="786130" y="2438528"/>
                    <a:pt x="764667" y="2299844"/>
                  </a:cubicBezTo>
                  <a:cubicBezTo>
                    <a:pt x="732028" y="2202054"/>
                    <a:pt x="705866" y="2152651"/>
                    <a:pt x="634111" y="2110741"/>
                  </a:cubicBezTo>
                  <a:cubicBezTo>
                    <a:pt x="649732" y="2057401"/>
                    <a:pt x="597154" y="2011300"/>
                    <a:pt x="581025" y="2017523"/>
                  </a:cubicBezTo>
                  <a:cubicBezTo>
                    <a:pt x="590423" y="1912494"/>
                    <a:pt x="540766" y="1883157"/>
                    <a:pt x="528701" y="1841882"/>
                  </a:cubicBezTo>
                  <a:cubicBezTo>
                    <a:pt x="469265" y="1788669"/>
                    <a:pt x="606679" y="1780922"/>
                    <a:pt x="532130" y="1711834"/>
                  </a:cubicBezTo>
                  <a:cubicBezTo>
                    <a:pt x="553466" y="1610107"/>
                    <a:pt x="556133" y="1557910"/>
                    <a:pt x="535813" y="1513079"/>
                  </a:cubicBezTo>
                  <a:cubicBezTo>
                    <a:pt x="520319" y="1475868"/>
                    <a:pt x="599948" y="1400811"/>
                    <a:pt x="571500" y="1407034"/>
                  </a:cubicBezTo>
                  <a:cubicBezTo>
                    <a:pt x="572770" y="1350646"/>
                    <a:pt x="535686" y="1326770"/>
                    <a:pt x="514858" y="1309879"/>
                  </a:cubicBezTo>
                  <a:cubicBezTo>
                    <a:pt x="524383" y="1286638"/>
                    <a:pt x="584200" y="1243331"/>
                    <a:pt x="590931" y="1230250"/>
                  </a:cubicBezTo>
                  <a:cubicBezTo>
                    <a:pt x="598170" y="1172465"/>
                    <a:pt x="524383" y="1159638"/>
                    <a:pt x="579374" y="1100329"/>
                  </a:cubicBezTo>
                  <a:cubicBezTo>
                    <a:pt x="541274" y="1030098"/>
                    <a:pt x="511175" y="1020700"/>
                    <a:pt x="524002" y="969646"/>
                  </a:cubicBezTo>
                  <a:cubicBezTo>
                    <a:pt x="416687" y="569088"/>
                    <a:pt x="523367" y="697993"/>
                    <a:pt x="565404" y="482982"/>
                  </a:cubicBezTo>
                  <a:cubicBezTo>
                    <a:pt x="622173" y="322581"/>
                    <a:pt x="547878" y="357379"/>
                    <a:pt x="532384" y="246889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4" cstate="print"/>
              <a:stretch>
                <a:fillRect t="-18130" b="-18130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6363829" y="687194"/>
            <a:ext cx="6601763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ru-RU" sz="8000" b="1" spc="-304" dirty="0" smtClean="0">
                <a:solidFill>
                  <a:srgbClr val="272727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Кексы из лаваша</a:t>
            </a:r>
            <a:endParaRPr lang="en-US" sz="8000" b="1" spc="-304" dirty="0">
              <a:solidFill>
                <a:srgbClr val="272727"/>
              </a:solidFill>
              <a:latin typeface="JA Jayagiri Sans Rough"/>
              <a:ea typeface="JA Jayagiri Sans Rough"/>
              <a:cs typeface="JA Jayagiri Sans Rough"/>
              <a:sym typeface="JA Jayagiri Sans Rough"/>
            </a:endParaRPr>
          </a:p>
        </p:txBody>
      </p:sp>
      <p:sp>
        <p:nvSpPr>
          <p:cNvPr id="12" name="TextBox 12"/>
          <p:cNvSpPr txBox="1"/>
          <p:nvPr/>
        </p:nvSpPr>
        <p:spPr>
          <a:xfrm rot="281815">
            <a:off x="13703767" y="1009529"/>
            <a:ext cx="3911840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endParaRPr lang="en-US" sz="4000" dirty="0">
              <a:solidFill>
                <a:srgbClr val="272727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645977" y="3086100"/>
            <a:ext cx="10737023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ru-RU" sz="4000" b="1" dirty="0" smtClean="0">
                <a:solidFill>
                  <a:srgbClr val="272727"/>
                </a:solidFill>
                <a:latin typeface="Gochi Hand"/>
                <a:ea typeface="Gochi Hand"/>
                <a:cs typeface="Gochi Hand"/>
                <a:sym typeface="Gochi Hand"/>
              </a:rPr>
              <a:t>ИНСТРУКЦИЯ </a:t>
            </a:r>
            <a:r>
              <a:rPr lang="ru-RU" sz="4000" b="1" dirty="0" smtClean="0">
                <a:solidFill>
                  <a:srgbClr val="272727"/>
                </a:solidFill>
                <a:latin typeface="Gochi Hand"/>
                <a:ea typeface="Gochi Hand"/>
                <a:cs typeface="Gochi Hand"/>
                <a:sym typeface="Gochi Hand"/>
              </a:rPr>
              <a:t>ПРИГОТОВЛЕНИЯ</a:t>
            </a:r>
          </a:p>
          <a:p>
            <a:pPr algn="l">
              <a:lnSpc>
                <a:spcPts val="5600"/>
              </a:lnSpc>
            </a:pPr>
            <a:endParaRPr lang="ru-RU" sz="4000" b="1" dirty="0" smtClean="0">
              <a:solidFill>
                <a:srgbClr val="272727"/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 algn="l">
              <a:lnSpc>
                <a:spcPts val="5600"/>
              </a:lnSpc>
            </a:pPr>
            <a:r>
              <a:rPr lang="ru-RU" sz="4000" b="1" dirty="0" smtClean="0">
                <a:solidFill>
                  <a:srgbClr val="272727"/>
                </a:solidFill>
                <a:latin typeface="Gochi Hand"/>
                <a:ea typeface="Gochi Hand"/>
                <a:cs typeface="Gochi Hand"/>
                <a:sym typeface="Gochi Hand"/>
              </a:rPr>
              <a:t>Солим и перчим по вкусу. Добавляем 3 сырых яйца и все перемешиваем.</a:t>
            </a:r>
            <a:endParaRPr lang="ru-RU" sz="4000" b="1" dirty="0" smtClean="0">
              <a:solidFill>
                <a:srgbClr val="272727"/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 algn="l">
              <a:lnSpc>
                <a:spcPts val="5600"/>
              </a:lnSpc>
            </a:pPr>
            <a:endParaRPr lang="ru-RU" sz="4000" b="1" dirty="0" smtClean="0">
              <a:solidFill>
                <a:srgbClr val="272727"/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 algn="l">
              <a:lnSpc>
                <a:spcPts val="5600"/>
              </a:lnSpc>
            </a:pPr>
            <a:endParaRPr lang="en-US" sz="4000" b="1" dirty="0">
              <a:solidFill>
                <a:srgbClr val="272727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5838418" y="3584296"/>
            <a:ext cx="6498060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endParaRPr lang="ru-RU" sz="4000" dirty="0" smtClean="0">
              <a:solidFill>
                <a:schemeClr val="bg2">
                  <a:lumMod val="25000"/>
                </a:schemeClr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>
              <a:lnSpc>
                <a:spcPts val="5600"/>
              </a:lnSpc>
            </a:pPr>
            <a:endParaRPr lang="ru-RU" sz="4000" dirty="0" smtClean="0">
              <a:solidFill>
                <a:schemeClr val="bg2">
                  <a:lumMod val="25000"/>
                </a:schemeClr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>
              <a:lnSpc>
                <a:spcPts val="5600"/>
              </a:lnSpc>
            </a:pPr>
            <a:endParaRPr lang="ru-RU" sz="4000" dirty="0" smtClean="0">
              <a:solidFill>
                <a:schemeClr val="bg2">
                  <a:lumMod val="25000"/>
                </a:schemeClr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>
              <a:lnSpc>
                <a:spcPts val="5600"/>
              </a:lnSpc>
            </a:pPr>
            <a:endParaRPr lang="en-US" sz="4000" dirty="0">
              <a:solidFill>
                <a:schemeClr val="bg2">
                  <a:lumMod val="25000"/>
                </a:schemeClr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7" name="TextBox 22"/>
          <p:cNvSpPr txBox="1"/>
          <p:nvPr/>
        </p:nvSpPr>
        <p:spPr>
          <a:xfrm>
            <a:off x="11579684" y="10390790"/>
            <a:ext cx="6015990" cy="44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ru-RU" sz="4400" spc="-79" dirty="0" err="1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Комчатникова</a:t>
            </a:r>
            <a:r>
              <a:rPr lang="ru-RU" sz="4400" spc="-79" dirty="0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 О.В.</a:t>
            </a:r>
            <a:r>
              <a:rPr lang="ru-RU" sz="4400" spc="-79" dirty="0" smtClean="0">
                <a:solidFill>
                  <a:srgbClr val="8D5B41"/>
                </a:solidFill>
                <a:latin typeface="Gochi Hand"/>
                <a:ea typeface="Gochi Hand"/>
                <a:cs typeface="Gochi Hand"/>
                <a:sym typeface="Gochi Hand"/>
              </a:rPr>
              <a:t> </a:t>
            </a:r>
            <a:endParaRPr lang="en-US" sz="4400" spc="-79" dirty="0">
              <a:solidFill>
                <a:srgbClr val="8D5B4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19" name="Freeform 4"/>
          <p:cNvSpPr/>
          <p:nvPr/>
        </p:nvSpPr>
        <p:spPr>
          <a:xfrm>
            <a:off x="16620753" y="7429500"/>
            <a:ext cx="3613543" cy="4114800"/>
          </a:xfrm>
          <a:custGeom>
            <a:avLst/>
            <a:gdLst/>
            <a:ahLst/>
            <a:cxnLst/>
            <a:rect l="l" t="t" r="r" b="b"/>
            <a:pathLst>
              <a:path w="3613543" h="4114800">
                <a:moveTo>
                  <a:pt x="0" y="0"/>
                </a:moveTo>
                <a:lnTo>
                  <a:pt x="3613543" y="0"/>
                </a:lnTo>
                <a:lnTo>
                  <a:pt x="361354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4098" name="Picture 2" descr="C:\Users\Ольга\Desktop\IMG_20241119_20342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457200" y="1714500"/>
            <a:ext cx="5867400" cy="7505700"/>
          </a:xfrm>
          <a:prstGeom prst="rect">
            <a:avLst/>
          </a:prstGeom>
          <a:noFill/>
        </p:spPr>
      </p:pic>
      <p:pic>
        <p:nvPicPr>
          <p:cNvPr id="4099" name="Picture 3" descr="C:\Users\Ольга\Desktop\IMG_20241119_20344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5000" y="6210300"/>
            <a:ext cx="5348435" cy="5029200"/>
          </a:xfrm>
          <a:prstGeom prst="rect">
            <a:avLst/>
          </a:prstGeom>
          <a:noFill/>
        </p:spPr>
      </p:pic>
      <p:pic>
        <p:nvPicPr>
          <p:cNvPr id="4101" name="Picture 5" descr="C:\Users\Ольга\Desktop\IMG_20241119_20350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192000" y="5905500"/>
            <a:ext cx="4343400" cy="3848100"/>
          </a:xfrm>
          <a:prstGeom prst="rect">
            <a:avLst/>
          </a:prstGeom>
          <a:noFill/>
        </p:spPr>
      </p:pic>
      <p:sp>
        <p:nvSpPr>
          <p:cNvPr id="20" name="Freeform 6"/>
          <p:cNvSpPr/>
          <p:nvPr/>
        </p:nvSpPr>
        <p:spPr>
          <a:xfrm>
            <a:off x="13868400" y="0"/>
            <a:ext cx="3408414" cy="3873198"/>
          </a:xfrm>
          <a:custGeom>
            <a:avLst/>
            <a:gdLst/>
            <a:ahLst/>
            <a:cxnLst/>
            <a:rect l="l" t="t" r="r" b="b"/>
            <a:pathLst>
              <a:path w="3408414" h="3873198">
                <a:moveTo>
                  <a:pt x="0" y="0"/>
                </a:moveTo>
                <a:lnTo>
                  <a:pt x="3408413" y="0"/>
                </a:lnTo>
                <a:lnTo>
                  <a:pt x="3408413" y="3873198"/>
                </a:lnTo>
                <a:lnTo>
                  <a:pt x="0" y="3873198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77" b="-9277"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8227593" y="1015968"/>
            <a:ext cx="10378417" cy="9002804"/>
            <a:chOff x="0" y="0"/>
            <a:chExt cx="13837890" cy="1030922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0" y="0"/>
              <a:ext cx="13837890" cy="1030922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 rot="792717">
            <a:off x="9834481" y="675756"/>
            <a:ext cx="4878034" cy="1795447"/>
            <a:chOff x="0" y="0"/>
            <a:chExt cx="6504045" cy="239392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 t="1886" b="1886"/>
            <a:stretch>
              <a:fillRect/>
            </a:stretch>
          </p:blipFill>
          <p:spPr>
            <a:xfrm>
              <a:off x="0" y="0"/>
              <a:ext cx="6504045" cy="2393929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3182600" y="290061"/>
            <a:ext cx="4868954" cy="2566836"/>
            <a:chOff x="0" y="0"/>
            <a:chExt cx="4710859" cy="342244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 cstate="print"/>
            <a:srcRect t="1923"/>
            <a:stretch>
              <a:fillRect/>
            </a:stretch>
          </p:blipFill>
          <p:spPr>
            <a:xfrm>
              <a:off x="0" y="0"/>
              <a:ext cx="4710859" cy="3422448"/>
            </a:xfrm>
            <a:prstGeom prst="rect">
              <a:avLst/>
            </a:prstGeom>
          </p:spPr>
        </p:pic>
      </p:grpSp>
      <p:sp>
        <p:nvSpPr>
          <p:cNvPr id="11" name="TextBox 11"/>
          <p:cNvSpPr txBox="1"/>
          <p:nvPr/>
        </p:nvSpPr>
        <p:spPr>
          <a:xfrm>
            <a:off x="685800" y="866428"/>
            <a:ext cx="8610600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ru-RU" sz="8000" spc="-304" dirty="0" smtClean="0">
                <a:solidFill>
                  <a:srgbClr val="EDE4DA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Кексы из лаваша</a:t>
            </a:r>
            <a:endParaRPr lang="en-US" sz="8000" spc="-304" dirty="0">
              <a:solidFill>
                <a:srgbClr val="EDE4DA"/>
              </a:solidFill>
              <a:latin typeface="JA Jayagiri Sans Rough"/>
              <a:ea typeface="JA Jayagiri Sans Rough"/>
              <a:cs typeface="JA Jayagiri Sans Rough"/>
              <a:sym typeface="JA Jayagiri Sans Rough"/>
            </a:endParaRPr>
          </a:p>
        </p:txBody>
      </p:sp>
      <p:grpSp>
        <p:nvGrpSpPr>
          <p:cNvPr id="18" name="Group 18"/>
          <p:cNvGrpSpPr/>
          <p:nvPr/>
        </p:nvGrpSpPr>
        <p:grpSpPr>
          <a:xfrm rot="-2037283">
            <a:off x="8423300" y="5334442"/>
            <a:ext cx="984198" cy="984198"/>
            <a:chOff x="0" y="0"/>
            <a:chExt cx="1312264" cy="1312264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6" cstate="print"/>
            <a:srcRect l="1187" r="1187"/>
            <a:stretch>
              <a:fillRect/>
            </a:stretch>
          </p:blipFill>
          <p:spPr>
            <a:xfrm>
              <a:off x="0" y="0"/>
              <a:ext cx="1312264" cy="1312264"/>
            </a:xfrm>
            <a:prstGeom prst="rect">
              <a:avLst/>
            </a:prstGeom>
          </p:spPr>
        </p:pic>
      </p:grpSp>
      <p:sp>
        <p:nvSpPr>
          <p:cNvPr id="21" name="TextBox 21"/>
          <p:cNvSpPr txBox="1"/>
          <p:nvPr/>
        </p:nvSpPr>
        <p:spPr>
          <a:xfrm>
            <a:off x="13677074" y="1045964"/>
            <a:ext cx="3769589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ru-RU" sz="4000" dirty="0" smtClean="0">
                <a:solidFill>
                  <a:srgbClr val="272727"/>
                </a:solidFill>
                <a:latin typeface="Gochi Hand"/>
                <a:ea typeface="Gochi Hand"/>
                <a:cs typeface="Gochi Hand"/>
                <a:sym typeface="Gochi Hand"/>
              </a:rPr>
              <a:t>ИНСТРУКЦИЯ</a:t>
            </a:r>
            <a:endParaRPr lang="en-US" sz="4000" dirty="0">
              <a:solidFill>
                <a:srgbClr val="272727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7" name="TextBox 11"/>
          <p:cNvSpPr txBox="1"/>
          <p:nvPr/>
        </p:nvSpPr>
        <p:spPr>
          <a:xfrm>
            <a:off x="9753352" y="2484446"/>
            <a:ext cx="7693311" cy="5745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  <a:latin typeface="Gochi Hand"/>
                <a:ea typeface="Gochi Hand"/>
                <a:cs typeface="Gochi Hand"/>
                <a:sym typeface="Gochi Hand"/>
              </a:rPr>
              <a:t>1.Берем круглые формы для кекса</a:t>
            </a:r>
            <a:endParaRPr lang="ru-RU" sz="4000" dirty="0" smtClean="0">
              <a:solidFill>
                <a:schemeClr val="bg2">
                  <a:lumMod val="25000"/>
                </a:schemeClr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>
              <a:lnSpc>
                <a:spcPts val="5600"/>
              </a:lnSpc>
            </a:pPr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  <a:latin typeface="Gochi Hand"/>
                <a:ea typeface="Gochi Hand"/>
                <a:cs typeface="Gochi Hand"/>
                <a:sym typeface="Gochi Hand"/>
              </a:rPr>
              <a:t>2.Кладем в них лаваш</a:t>
            </a:r>
            <a:endParaRPr lang="ru-RU" sz="4000" dirty="0" smtClean="0">
              <a:solidFill>
                <a:schemeClr val="bg2">
                  <a:lumMod val="25000"/>
                </a:schemeClr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>
              <a:lnSpc>
                <a:spcPts val="5600"/>
              </a:lnSpc>
            </a:pPr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  <a:latin typeface="Gochi Hand"/>
                <a:ea typeface="Gochi Hand"/>
                <a:cs typeface="Gochi Hand"/>
                <a:sym typeface="Gochi Hand"/>
              </a:rPr>
              <a:t>3.В лаваш столовой ложкой накладываем получившуюся массу.</a:t>
            </a:r>
          </a:p>
          <a:p>
            <a:pPr>
              <a:lnSpc>
                <a:spcPts val="5600"/>
              </a:lnSpc>
            </a:pPr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  <a:latin typeface="Gochi Hand"/>
                <a:ea typeface="Gochi Hand"/>
                <a:cs typeface="Gochi Hand"/>
                <a:sym typeface="Gochi Hand"/>
              </a:rPr>
              <a:t>4. Ставим в духовку на 180 градусов на 30 мин. Готово</a:t>
            </a:r>
            <a:endParaRPr lang="ru-RU" sz="4000" dirty="0" smtClean="0">
              <a:solidFill>
                <a:schemeClr val="bg2">
                  <a:lumMod val="25000"/>
                </a:schemeClr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>
              <a:lnSpc>
                <a:spcPts val="5600"/>
              </a:lnSpc>
            </a:pPr>
            <a:endParaRPr lang="en-US" sz="4000" dirty="0">
              <a:solidFill>
                <a:schemeClr val="bg2">
                  <a:lumMod val="25000"/>
                </a:schemeClr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616260" y="3013871"/>
            <a:ext cx="5365109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endParaRPr lang="ru-RU" sz="4000" dirty="0" smtClean="0">
              <a:solidFill>
                <a:schemeClr val="bg1"/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>
              <a:lnSpc>
                <a:spcPts val="5600"/>
              </a:lnSpc>
            </a:pPr>
            <a:r>
              <a:rPr lang="ru-RU" sz="4000" dirty="0" smtClean="0">
                <a:solidFill>
                  <a:schemeClr val="bg1"/>
                </a:solidFill>
                <a:latin typeface="Gochi Hand"/>
                <a:ea typeface="Gochi Hand"/>
                <a:cs typeface="Gochi Hand"/>
                <a:sym typeface="Gochi Hand"/>
              </a:rPr>
              <a:t>.</a:t>
            </a:r>
            <a:endParaRPr lang="ru-RU" sz="4000" dirty="0" smtClean="0">
              <a:solidFill>
                <a:schemeClr val="bg1"/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>
              <a:lnSpc>
                <a:spcPts val="5600"/>
              </a:lnSpc>
            </a:pPr>
            <a:endParaRPr lang="en-US" sz="4000" dirty="0">
              <a:solidFill>
                <a:schemeClr val="bg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30" name="Freeform 6"/>
          <p:cNvSpPr/>
          <p:nvPr/>
        </p:nvSpPr>
        <p:spPr>
          <a:xfrm>
            <a:off x="11094441" y="67706"/>
            <a:ext cx="1615546" cy="1645417"/>
          </a:xfrm>
          <a:custGeom>
            <a:avLst/>
            <a:gdLst/>
            <a:ahLst/>
            <a:cxnLst/>
            <a:rect l="l" t="t" r="r" b="b"/>
            <a:pathLst>
              <a:path w="3408414" h="3873198">
                <a:moveTo>
                  <a:pt x="0" y="0"/>
                </a:moveTo>
                <a:lnTo>
                  <a:pt x="3408413" y="0"/>
                </a:lnTo>
                <a:lnTo>
                  <a:pt x="3408413" y="3873198"/>
                </a:lnTo>
                <a:lnTo>
                  <a:pt x="0" y="3873198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pic>
        <p:nvPicPr>
          <p:cNvPr id="5122" name="Picture 2" descr="C:\Users\Ольга\Desktop\IMG_20241120_07291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-205960" y="3673060"/>
            <a:ext cx="9860719" cy="6858000"/>
          </a:xfrm>
          <a:prstGeom prst="rect">
            <a:avLst/>
          </a:prstGeom>
          <a:noFill/>
        </p:spPr>
      </p:pic>
      <p:sp>
        <p:nvSpPr>
          <p:cNvPr id="29" name="Freeform 2"/>
          <p:cNvSpPr/>
          <p:nvPr/>
        </p:nvSpPr>
        <p:spPr>
          <a:xfrm>
            <a:off x="15621000" y="7391400"/>
            <a:ext cx="1660606" cy="2895600"/>
          </a:xfrm>
          <a:custGeom>
            <a:avLst/>
            <a:gdLst/>
            <a:ahLst/>
            <a:cxnLst/>
            <a:rect l="l" t="t" r="r" b="b"/>
            <a:pathLst>
              <a:path w="4556206" h="6172200">
                <a:moveTo>
                  <a:pt x="0" y="0"/>
                </a:moveTo>
                <a:lnTo>
                  <a:pt x="4556206" y="0"/>
                </a:lnTo>
                <a:lnTo>
                  <a:pt x="4556206" y="6172200"/>
                </a:lnTo>
                <a:lnTo>
                  <a:pt x="0" y="6172200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77" b="-9277"/>
            </a:stretch>
          </a:blipFill>
        </p:spPr>
      </p:sp>
      <p:grpSp>
        <p:nvGrpSpPr>
          <p:cNvPr id="3" name="Group 3"/>
          <p:cNvGrpSpPr/>
          <p:nvPr/>
        </p:nvGrpSpPr>
        <p:grpSpPr>
          <a:xfrm rot="-424802">
            <a:off x="3154207" y="553952"/>
            <a:ext cx="11770425" cy="8768967"/>
            <a:chOff x="0" y="0"/>
            <a:chExt cx="15693900" cy="11691956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0" y="0"/>
              <a:ext cx="15693900" cy="11691956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 rot="93250">
            <a:off x="12312592" y="1028700"/>
            <a:ext cx="6302502" cy="8229600"/>
            <a:chOff x="0" y="0"/>
            <a:chExt cx="8403336" cy="109728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0" y="0"/>
              <a:ext cx="8403336" cy="1097280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 rot="98525">
            <a:off x="10410300" y="90552"/>
            <a:ext cx="6368320" cy="3378568"/>
            <a:chOff x="0" y="0"/>
            <a:chExt cx="8491093" cy="4504757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 cstate="print"/>
            <a:srcRect t="3564" b="3564"/>
            <a:stretch>
              <a:fillRect/>
            </a:stretch>
          </p:blipFill>
          <p:spPr>
            <a:xfrm>
              <a:off x="0" y="0"/>
              <a:ext cx="8491093" cy="4504757"/>
            </a:xfrm>
            <a:prstGeom prst="rect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 rot="-482226">
            <a:off x="3774114" y="79"/>
            <a:ext cx="5745056" cy="4173795"/>
            <a:chOff x="0" y="0"/>
            <a:chExt cx="7660074" cy="5565060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6" cstate="print"/>
            <a:srcRect b="1923"/>
            <a:stretch>
              <a:fillRect/>
            </a:stretch>
          </p:blipFill>
          <p:spPr>
            <a:xfrm>
              <a:off x="0" y="0"/>
              <a:ext cx="7660074" cy="5565060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1028700" y="1028700"/>
            <a:ext cx="402002" cy="402002"/>
            <a:chOff x="0" y="0"/>
            <a:chExt cx="536002" cy="536002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7" cstate="print"/>
            <a:srcRect t="937" b="937"/>
            <a:stretch>
              <a:fillRect/>
            </a:stretch>
          </p:blipFill>
          <p:spPr>
            <a:xfrm>
              <a:off x="0" y="0"/>
              <a:ext cx="536002" cy="536002"/>
            </a:xfrm>
            <a:prstGeom prst="rect">
              <a:avLst/>
            </a:prstGeom>
          </p:spPr>
        </p:pic>
      </p:grpSp>
      <p:sp>
        <p:nvSpPr>
          <p:cNvPr id="22" name="TextBox 22"/>
          <p:cNvSpPr txBox="1"/>
          <p:nvPr/>
        </p:nvSpPr>
        <p:spPr>
          <a:xfrm rot="21220038">
            <a:off x="3940495" y="363705"/>
            <a:ext cx="12959267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ru-RU" sz="8000" spc="-304" dirty="0" smtClean="0">
                <a:solidFill>
                  <a:srgbClr val="272727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Кексы из лаваша</a:t>
            </a:r>
          </a:p>
          <a:p>
            <a:pPr algn="ctr">
              <a:lnSpc>
                <a:spcPts val="8000"/>
              </a:lnSpc>
            </a:pPr>
            <a:r>
              <a:rPr lang="ru-RU" sz="8000" spc="-304" dirty="0" smtClean="0">
                <a:solidFill>
                  <a:srgbClr val="272727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Приятного аппетита</a:t>
            </a:r>
            <a:endParaRPr lang="en-US" sz="8000" spc="-304" dirty="0">
              <a:solidFill>
                <a:srgbClr val="272727"/>
              </a:solidFill>
              <a:latin typeface="JA Jayagiri Sans Rough"/>
              <a:ea typeface="JA Jayagiri Sans Rough"/>
              <a:cs typeface="JA Jayagiri Sans Rough"/>
              <a:sym typeface="JA Jayagiri Sans Rough"/>
            </a:endParaRPr>
          </a:p>
        </p:txBody>
      </p:sp>
      <p:sp>
        <p:nvSpPr>
          <p:cNvPr id="34" name="Freeform 2"/>
          <p:cNvSpPr/>
          <p:nvPr/>
        </p:nvSpPr>
        <p:spPr>
          <a:xfrm>
            <a:off x="210813" y="4934494"/>
            <a:ext cx="3404392" cy="5257817"/>
          </a:xfrm>
          <a:custGeom>
            <a:avLst/>
            <a:gdLst/>
            <a:ahLst/>
            <a:cxnLst/>
            <a:rect l="l" t="t" r="r" b="b"/>
            <a:pathLst>
              <a:path w="4556206" h="6172200">
                <a:moveTo>
                  <a:pt x="0" y="0"/>
                </a:moveTo>
                <a:lnTo>
                  <a:pt x="4556206" y="0"/>
                </a:lnTo>
                <a:lnTo>
                  <a:pt x="4556206" y="6172200"/>
                </a:lnTo>
                <a:lnTo>
                  <a:pt x="0" y="617220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16"/>
          <p:cNvSpPr txBox="1"/>
          <p:nvPr/>
        </p:nvSpPr>
        <p:spPr>
          <a:xfrm>
            <a:off x="9815652" y="9405310"/>
            <a:ext cx="6795948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00"/>
              </a:lnSpc>
              <a:spcBef>
                <a:spcPct val="0"/>
              </a:spcBef>
            </a:pPr>
            <a:r>
              <a:rPr lang="ru-RU" sz="5000" b="1" spc="-190" dirty="0" err="1" smtClean="0">
                <a:solidFill>
                  <a:schemeClr val="bg1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Комчатникова</a:t>
            </a:r>
            <a:r>
              <a:rPr lang="ru-RU" sz="5000" b="1" spc="-190" dirty="0" smtClean="0">
                <a:solidFill>
                  <a:schemeClr val="bg1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 О.В.</a:t>
            </a:r>
            <a:r>
              <a:rPr lang="ru-RU" sz="5000" b="1" spc="-190" dirty="0" smtClean="0">
                <a:solidFill>
                  <a:schemeClr val="bg1"/>
                </a:solidFill>
                <a:latin typeface="JA Jayagiri Sans Rough"/>
                <a:ea typeface="JA Jayagiri Sans Rough"/>
                <a:cs typeface="JA Jayagiri Sans Rough"/>
                <a:sym typeface="JA Jayagiri Sans Rough"/>
              </a:rPr>
              <a:t> </a:t>
            </a:r>
            <a:endParaRPr lang="en-US" sz="5000" b="1" spc="-190" dirty="0">
              <a:solidFill>
                <a:schemeClr val="bg1"/>
              </a:solidFill>
              <a:latin typeface="JA Jayagiri Sans Rough"/>
              <a:ea typeface="JA Jayagiri Sans Rough"/>
              <a:cs typeface="JA Jayagiri Sans Rough"/>
              <a:sym typeface="JA Jayagiri Sans Rough"/>
            </a:endParaRPr>
          </a:p>
        </p:txBody>
      </p:sp>
      <p:pic>
        <p:nvPicPr>
          <p:cNvPr id="6146" name="Picture 2" descr="C:\Users\Ольга\Desktop\IMG_20241120_07303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1088917">
            <a:off x="3621848" y="3616487"/>
            <a:ext cx="7639050" cy="5174783"/>
          </a:xfrm>
          <a:prstGeom prst="rect">
            <a:avLst/>
          </a:prstGeom>
          <a:noFill/>
        </p:spPr>
      </p:pic>
      <p:pic>
        <p:nvPicPr>
          <p:cNvPr id="6147" name="Picture 3" descr="C:\Users\Ольга\Desktop\IMG_20241120_07311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636799">
            <a:off x="11777513" y="3158488"/>
            <a:ext cx="6469446" cy="50557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202</Words>
  <Application>Microsoft Office PowerPoint</Application>
  <PresentationFormat>Произвольный</PresentationFormat>
  <Paragraphs>66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Gochi Hand</vt:lpstr>
      <vt:lpstr>Open Sans</vt:lpstr>
      <vt:lpstr>JA Jayagiri Sans Rough</vt:lpstr>
      <vt:lpstr>Calibri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and Beige Scrapbooking Home recipe Cookbook Presentation</dc:title>
  <dc:creator>Кох Ирина Николаевна</dc:creator>
  <cp:lastModifiedBy>Ольга</cp:lastModifiedBy>
  <cp:revision>9</cp:revision>
  <dcterms:created xsi:type="dcterms:W3CDTF">2006-08-16T00:00:00Z</dcterms:created>
  <dcterms:modified xsi:type="dcterms:W3CDTF">2024-11-20T07:52:27Z</dcterms:modified>
  <dc:identifier>DAGVdb_-TgY</dc:identifier>
</cp:coreProperties>
</file>